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83" r:id="rId3"/>
    <p:sldId id="262" r:id="rId4"/>
    <p:sldId id="261" r:id="rId5"/>
    <p:sldId id="264" r:id="rId6"/>
    <p:sldId id="263" r:id="rId7"/>
    <p:sldId id="265" r:id="rId8"/>
    <p:sldId id="273" r:id="rId9"/>
    <p:sldId id="272" r:id="rId10"/>
    <p:sldId id="278" r:id="rId11"/>
    <p:sldId id="274" r:id="rId12"/>
    <p:sldId id="275" r:id="rId13"/>
    <p:sldId id="279" r:id="rId14"/>
    <p:sldId id="281" r:id="rId15"/>
    <p:sldId id="282" r:id="rId16"/>
    <p:sldId id="280" r:id="rId17"/>
    <p:sldId id="257" r:id="rId18"/>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6BD93FC-3355-4087-8F0B-37A13CD9BF78}" v="1" dt="2024-10-12T08:02:13.66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2"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iel van Kempen" userId="51423ad3-b8ee-42b9-bbfa-0ccbb630d304" providerId="ADAL" clId="{C1FBE56C-D751-48DF-8563-DC1BB46CBA7F}"/>
    <pc:docChg chg="undo custSel addSld delSld modSld sldOrd">
      <pc:chgData name="Michiel van Kempen" userId="51423ad3-b8ee-42b9-bbfa-0ccbb630d304" providerId="ADAL" clId="{C1FBE56C-D751-48DF-8563-DC1BB46CBA7F}" dt="2023-09-19T11:52:01.240" v="976"/>
      <pc:docMkLst>
        <pc:docMk/>
      </pc:docMkLst>
      <pc:sldChg chg="addSp delSp modSp add del mod">
        <pc:chgData name="Michiel van Kempen" userId="51423ad3-b8ee-42b9-bbfa-0ccbb630d304" providerId="ADAL" clId="{C1FBE56C-D751-48DF-8563-DC1BB46CBA7F}" dt="2023-09-19T11:51:57.966" v="974" actId="47"/>
        <pc:sldMkLst>
          <pc:docMk/>
          <pc:sldMk cId="2043576760" sldId="256"/>
        </pc:sldMkLst>
        <pc:spChg chg="mod">
          <ac:chgData name="Michiel van Kempen" userId="51423ad3-b8ee-42b9-bbfa-0ccbb630d304" providerId="ADAL" clId="{C1FBE56C-D751-48DF-8563-DC1BB46CBA7F}" dt="2023-09-19T11:40:39.655" v="20" actId="20577"/>
          <ac:spMkLst>
            <pc:docMk/>
            <pc:sldMk cId="2043576760" sldId="256"/>
            <ac:spMk id="2" creationId="{02FB0921-5A44-C15F-B061-B5607904DA17}"/>
          </ac:spMkLst>
        </pc:spChg>
        <pc:spChg chg="add del">
          <ac:chgData name="Michiel van Kempen" userId="51423ad3-b8ee-42b9-bbfa-0ccbb630d304" providerId="ADAL" clId="{C1FBE56C-D751-48DF-8563-DC1BB46CBA7F}" dt="2023-09-19T11:43:46.940" v="22" actId="22"/>
          <ac:spMkLst>
            <pc:docMk/>
            <pc:sldMk cId="2043576760" sldId="256"/>
            <ac:spMk id="5" creationId="{90F622CC-B196-197D-252E-B03AF3BC0D75}"/>
          </ac:spMkLst>
        </pc:spChg>
        <pc:spChg chg="add del">
          <ac:chgData name="Michiel van Kempen" userId="51423ad3-b8ee-42b9-bbfa-0ccbb630d304" providerId="ADAL" clId="{C1FBE56C-D751-48DF-8563-DC1BB46CBA7F}" dt="2023-09-19T11:43:55.414" v="25" actId="478"/>
          <ac:spMkLst>
            <pc:docMk/>
            <pc:sldMk cId="2043576760" sldId="256"/>
            <ac:spMk id="7" creationId="{02E882F3-B6FE-6290-04A4-F58C3ACD4F0A}"/>
          </ac:spMkLst>
        </pc:spChg>
      </pc:sldChg>
      <pc:sldChg chg="ord">
        <pc:chgData name="Michiel van Kempen" userId="51423ad3-b8ee-42b9-bbfa-0ccbb630d304" providerId="ADAL" clId="{C1FBE56C-D751-48DF-8563-DC1BB46CBA7F}" dt="2023-09-19T11:52:01.240" v="976"/>
        <pc:sldMkLst>
          <pc:docMk/>
          <pc:sldMk cId="1073974887" sldId="257"/>
        </pc:sldMkLst>
      </pc:sldChg>
      <pc:sldChg chg="addSp delSp modSp add mod ord">
        <pc:chgData name="Michiel van Kempen" userId="51423ad3-b8ee-42b9-bbfa-0ccbb630d304" providerId="ADAL" clId="{C1FBE56C-D751-48DF-8563-DC1BB46CBA7F}" dt="2023-09-19T11:49:33.801" v="615" actId="113"/>
        <pc:sldMkLst>
          <pc:docMk/>
          <pc:sldMk cId="657261028" sldId="258"/>
        </pc:sldMkLst>
        <pc:spChg chg="del">
          <ac:chgData name="Michiel van Kempen" userId="51423ad3-b8ee-42b9-bbfa-0ccbb630d304" providerId="ADAL" clId="{C1FBE56C-D751-48DF-8563-DC1BB46CBA7F}" dt="2023-09-19T11:44:02.801" v="28" actId="478"/>
          <ac:spMkLst>
            <pc:docMk/>
            <pc:sldMk cId="657261028" sldId="258"/>
            <ac:spMk id="2" creationId="{02FB0921-5A44-C15F-B061-B5607904DA17}"/>
          </ac:spMkLst>
        </pc:spChg>
        <pc:spChg chg="add del mod">
          <ac:chgData name="Michiel van Kempen" userId="51423ad3-b8ee-42b9-bbfa-0ccbb630d304" providerId="ADAL" clId="{C1FBE56C-D751-48DF-8563-DC1BB46CBA7F}" dt="2023-09-19T11:44:05.103" v="29" actId="478"/>
          <ac:spMkLst>
            <pc:docMk/>
            <pc:sldMk cId="657261028" sldId="258"/>
            <ac:spMk id="5" creationId="{91AB6089-F840-9DBA-5EAE-B1AE2FE67463}"/>
          </ac:spMkLst>
        </pc:spChg>
        <pc:spChg chg="mod">
          <ac:chgData name="Michiel van Kempen" userId="51423ad3-b8ee-42b9-bbfa-0ccbb630d304" providerId="ADAL" clId="{C1FBE56C-D751-48DF-8563-DC1BB46CBA7F}" dt="2023-09-19T11:49:33.801" v="615" actId="113"/>
          <ac:spMkLst>
            <pc:docMk/>
            <pc:sldMk cId="657261028" sldId="258"/>
            <ac:spMk id="7" creationId="{02E882F3-B6FE-6290-04A4-F58C3ACD4F0A}"/>
          </ac:spMkLst>
        </pc:spChg>
      </pc:sldChg>
      <pc:sldChg chg="modSp add mod">
        <pc:chgData name="Michiel van Kempen" userId="51423ad3-b8ee-42b9-bbfa-0ccbb630d304" providerId="ADAL" clId="{C1FBE56C-D751-48DF-8563-DC1BB46CBA7F}" dt="2023-09-19T11:51:52.724" v="973" actId="20577"/>
        <pc:sldMkLst>
          <pc:docMk/>
          <pc:sldMk cId="4028256351" sldId="259"/>
        </pc:sldMkLst>
        <pc:spChg chg="mod">
          <ac:chgData name="Michiel van Kempen" userId="51423ad3-b8ee-42b9-bbfa-0ccbb630d304" providerId="ADAL" clId="{C1FBE56C-D751-48DF-8563-DC1BB46CBA7F}" dt="2023-09-19T11:51:52.724" v="973" actId="20577"/>
          <ac:spMkLst>
            <pc:docMk/>
            <pc:sldMk cId="4028256351" sldId="259"/>
            <ac:spMk id="7" creationId="{02E882F3-B6FE-6290-04A4-F58C3ACD4F0A}"/>
          </ac:spMkLst>
        </pc:spChg>
      </pc:sldChg>
      <pc:sldChg chg="modSp add mod">
        <pc:chgData name="Michiel van Kempen" userId="51423ad3-b8ee-42b9-bbfa-0ccbb630d304" providerId="ADAL" clId="{C1FBE56C-D751-48DF-8563-DC1BB46CBA7F}" dt="2023-09-19T11:51:20.850" v="929" actId="20577"/>
        <pc:sldMkLst>
          <pc:docMk/>
          <pc:sldMk cId="3741582833" sldId="260"/>
        </pc:sldMkLst>
        <pc:spChg chg="mod">
          <ac:chgData name="Michiel van Kempen" userId="51423ad3-b8ee-42b9-bbfa-0ccbb630d304" providerId="ADAL" clId="{C1FBE56C-D751-48DF-8563-DC1BB46CBA7F}" dt="2023-09-19T11:51:20.850" v="929" actId="20577"/>
          <ac:spMkLst>
            <pc:docMk/>
            <pc:sldMk cId="3741582833" sldId="260"/>
            <ac:spMk id="7" creationId="{02E882F3-B6FE-6290-04A4-F58C3ACD4F0A}"/>
          </ac:spMkLst>
        </pc:spChg>
      </pc:sldChg>
    </pc:docChg>
  </pc:docChgLst>
  <pc:docChgLst>
    <pc:chgData name="Michiel van Kempen" userId="51423ad3-b8ee-42b9-bbfa-0ccbb630d304" providerId="ADAL" clId="{ED312375-05B5-473D-B054-FB32A671EAF5}"/>
    <pc:docChg chg="undo custSel addSld delSld modSld sldOrd">
      <pc:chgData name="Michiel van Kempen" userId="51423ad3-b8ee-42b9-bbfa-0ccbb630d304" providerId="ADAL" clId="{ED312375-05B5-473D-B054-FB32A671EAF5}" dt="2024-09-01T10:51:14.604" v="2647" actId="47"/>
      <pc:docMkLst>
        <pc:docMk/>
      </pc:docMkLst>
      <pc:sldChg chg="del">
        <pc:chgData name="Michiel van Kempen" userId="51423ad3-b8ee-42b9-bbfa-0ccbb630d304" providerId="ADAL" clId="{ED312375-05B5-473D-B054-FB32A671EAF5}" dt="2024-09-01T10:18:54.658" v="794" actId="47"/>
        <pc:sldMkLst>
          <pc:docMk/>
          <pc:sldMk cId="4028256351" sldId="259"/>
        </pc:sldMkLst>
      </pc:sldChg>
      <pc:sldChg chg="del">
        <pc:chgData name="Michiel van Kempen" userId="51423ad3-b8ee-42b9-bbfa-0ccbb630d304" providerId="ADAL" clId="{ED312375-05B5-473D-B054-FB32A671EAF5}" dt="2024-09-01T10:00:12.571" v="29" actId="47"/>
        <pc:sldMkLst>
          <pc:docMk/>
          <pc:sldMk cId="3723023361" sldId="266"/>
        </pc:sldMkLst>
      </pc:sldChg>
      <pc:sldChg chg="del">
        <pc:chgData name="Michiel van Kempen" userId="51423ad3-b8ee-42b9-bbfa-0ccbb630d304" providerId="ADAL" clId="{ED312375-05B5-473D-B054-FB32A671EAF5}" dt="2024-09-01T10:00:11.246" v="28" actId="47"/>
        <pc:sldMkLst>
          <pc:docMk/>
          <pc:sldMk cId="42601380" sldId="267"/>
        </pc:sldMkLst>
      </pc:sldChg>
      <pc:sldChg chg="modSp add del mod">
        <pc:chgData name="Michiel van Kempen" userId="51423ad3-b8ee-42b9-bbfa-0ccbb630d304" providerId="ADAL" clId="{ED312375-05B5-473D-B054-FB32A671EAF5}" dt="2024-09-01T10:16:06.982" v="678" actId="47"/>
        <pc:sldMkLst>
          <pc:docMk/>
          <pc:sldMk cId="3091462814" sldId="268"/>
        </pc:sldMkLst>
        <pc:spChg chg="mod">
          <ac:chgData name="Michiel van Kempen" userId="51423ad3-b8ee-42b9-bbfa-0ccbb630d304" providerId="ADAL" clId="{ED312375-05B5-473D-B054-FB32A671EAF5}" dt="2024-09-01T10:06:33.854" v="185" actId="20577"/>
          <ac:spMkLst>
            <pc:docMk/>
            <pc:sldMk cId="3091462814" sldId="268"/>
            <ac:spMk id="7" creationId="{02E882F3-B6FE-6290-04A4-F58C3ACD4F0A}"/>
          </ac:spMkLst>
        </pc:spChg>
      </pc:sldChg>
      <pc:sldChg chg="modSp add del mod ord">
        <pc:chgData name="Michiel van Kempen" userId="51423ad3-b8ee-42b9-bbfa-0ccbb630d304" providerId="ADAL" clId="{ED312375-05B5-473D-B054-FB32A671EAF5}" dt="2024-09-01T10:51:14.604" v="2647" actId="47"/>
        <pc:sldMkLst>
          <pc:docMk/>
          <pc:sldMk cId="1623083451" sldId="269"/>
        </pc:sldMkLst>
        <pc:spChg chg="mod">
          <ac:chgData name="Michiel van Kempen" userId="51423ad3-b8ee-42b9-bbfa-0ccbb630d304" providerId="ADAL" clId="{ED312375-05B5-473D-B054-FB32A671EAF5}" dt="2024-09-01T10:20:53.190" v="976" actId="20577"/>
          <ac:spMkLst>
            <pc:docMk/>
            <pc:sldMk cId="1623083451" sldId="269"/>
            <ac:spMk id="7" creationId="{02E882F3-B6FE-6290-04A4-F58C3ACD4F0A}"/>
          </ac:spMkLst>
        </pc:spChg>
      </pc:sldChg>
      <pc:sldChg chg="add del ord">
        <pc:chgData name="Michiel van Kempen" userId="51423ad3-b8ee-42b9-bbfa-0ccbb630d304" providerId="ADAL" clId="{ED312375-05B5-473D-B054-FB32A671EAF5}" dt="2024-09-01T10:50:55.290" v="2646" actId="47"/>
        <pc:sldMkLst>
          <pc:docMk/>
          <pc:sldMk cId="1950545562" sldId="270"/>
        </pc:sldMkLst>
      </pc:sldChg>
      <pc:sldChg chg="modSp add del mod ord">
        <pc:chgData name="Michiel van Kempen" userId="51423ad3-b8ee-42b9-bbfa-0ccbb630d304" providerId="ADAL" clId="{ED312375-05B5-473D-B054-FB32A671EAF5}" dt="2024-09-01T10:48:31.078" v="2645" actId="47"/>
        <pc:sldMkLst>
          <pc:docMk/>
          <pc:sldMk cId="2450684085" sldId="271"/>
        </pc:sldMkLst>
        <pc:spChg chg="mod">
          <ac:chgData name="Michiel van Kempen" userId="51423ad3-b8ee-42b9-bbfa-0ccbb630d304" providerId="ADAL" clId="{ED312375-05B5-473D-B054-FB32A671EAF5}" dt="2024-09-01T10:10:38.270" v="446" actId="21"/>
          <ac:spMkLst>
            <pc:docMk/>
            <pc:sldMk cId="2450684085" sldId="271"/>
            <ac:spMk id="7" creationId="{02E882F3-B6FE-6290-04A4-F58C3ACD4F0A}"/>
          </ac:spMkLst>
        </pc:spChg>
      </pc:sldChg>
      <pc:sldChg chg="modSp add mod">
        <pc:chgData name="Michiel van Kempen" userId="51423ad3-b8ee-42b9-bbfa-0ccbb630d304" providerId="ADAL" clId="{ED312375-05B5-473D-B054-FB32A671EAF5}" dt="2024-09-01T10:10:13.891" v="432" actId="20577"/>
        <pc:sldMkLst>
          <pc:docMk/>
          <pc:sldMk cId="1780402774" sldId="272"/>
        </pc:sldMkLst>
        <pc:spChg chg="mod">
          <ac:chgData name="Michiel van Kempen" userId="51423ad3-b8ee-42b9-bbfa-0ccbb630d304" providerId="ADAL" clId="{ED312375-05B5-473D-B054-FB32A671EAF5}" dt="2024-09-01T10:10:13.891" v="432" actId="20577"/>
          <ac:spMkLst>
            <pc:docMk/>
            <pc:sldMk cId="1780402774" sldId="272"/>
            <ac:spMk id="7" creationId="{02E882F3-B6FE-6290-04A4-F58C3ACD4F0A}"/>
          </ac:spMkLst>
        </pc:spChg>
      </pc:sldChg>
      <pc:sldChg chg="modSp add mod ord">
        <pc:chgData name="Michiel van Kempen" userId="51423ad3-b8ee-42b9-bbfa-0ccbb630d304" providerId="ADAL" clId="{ED312375-05B5-473D-B054-FB32A671EAF5}" dt="2024-09-01T10:20:31.880" v="975" actId="5793"/>
        <pc:sldMkLst>
          <pc:docMk/>
          <pc:sldMk cId="420513136" sldId="273"/>
        </pc:sldMkLst>
        <pc:spChg chg="mod">
          <ac:chgData name="Michiel van Kempen" userId="51423ad3-b8ee-42b9-bbfa-0ccbb630d304" providerId="ADAL" clId="{ED312375-05B5-473D-B054-FB32A671EAF5}" dt="2024-09-01T10:20:31.880" v="975" actId="5793"/>
          <ac:spMkLst>
            <pc:docMk/>
            <pc:sldMk cId="420513136" sldId="273"/>
            <ac:spMk id="7" creationId="{02E882F3-B6FE-6290-04A4-F58C3ACD4F0A}"/>
          </ac:spMkLst>
        </pc:spChg>
      </pc:sldChg>
      <pc:sldChg chg="modSp add del mod">
        <pc:chgData name="Michiel van Kempen" userId="51423ad3-b8ee-42b9-bbfa-0ccbb630d304" providerId="ADAL" clId="{ED312375-05B5-473D-B054-FB32A671EAF5}" dt="2024-09-01T10:10:22.503" v="433" actId="47"/>
        <pc:sldMkLst>
          <pc:docMk/>
          <pc:sldMk cId="4075914779" sldId="273"/>
        </pc:sldMkLst>
        <pc:spChg chg="mod">
          <ac:chgData name="Michiel van Kempen" userId="51423ad3-b8ee-42b9-bbfa-0ccbb630d304" providerId="ADAL" clId="{ED312375-05B5-473D-B054-FB32A671EAF5}" dt="2024-09-01T10:09:40.176" v="423" actId="20577"/>
          <ac:spMkLst>
            <pc:docMk/>
            <pc:sldMk cId="4075914779" sldId="273"/>
            <ac:spMk id="7" creationId="{02E882F3-B6FE-6290-04A4-F58C3ACD4F0A}"/>
          </ac:spMkLst>
        </pc:spChg>
      </pc:sldChg>
      <pc:sldChg chg="modSp add mod">
        <pc:chgData name="Michiel van Kempen" userId="51423ad3-b8ee-42b9-bbfa-0ccbb630d304" providerId="ADAL" clId="{ED312375-05B5-473D-B054-FB32A671EAF5}" dt="2024-09-01T10:33:14.965" v="1572" actId="20577"/>
        <pc:sldMkLst>
          <pc:docMk/>
          <pc:sldMk cId="2300498516" sldId="274"/>
        </pc:sldMkLst>
        <pc:spChg chg="mod">
          <ac:chgData name="Michiel van Kempen" userId="51423ad3-b8ee-42b9-bbfa-0ccbb630d304" providerId="ADAL" clId="{ED312375-05B5-473D-B054-FB32A671EAF5}" dt="2024-09-01T10:33:14.965" v="1572" actId="20577"/>
          <ac:spMkLst>
            <pc:docMk/>
            <pc:sldMk cId="2300498516" sldId="274"/>
            <ac:spMk id="3" creationId="{B011961A-C949-4DBF-3B31-9008A8BFB8E8}"/>
          </ac:spMkLst>
        </pc:spChg>
        <pc:spChg chg="mod">
          <ac:chgData name="Michiel van Kempen" userId="51423ad3-b8ee-42b9-bbfa-0ccbb630d304" providerId="ADAL" clId="{ED312375-05B5-473D-B054-FB32A671EAF5}" dt="2024-09-01T10:32:37.730" v="1538" actId="20577"/>
          <ac:spMkLst>
            <pc:docMk/>
            <pc:sldMk cId="2300498516" sldId="274"/>
            <ac:spMk id="7" creationId="{02E882F3-B6FE-6290-04A4-F58C3ACD4F0A}"/>
          </ac:spMkLst>
        </pc:spChg>
      </pc:sldChg>
      <pc:sldChg chg="modSp add mod">
        <pc:chgData name="Michiel van Kempen" userId="51423ad3-b8ee-42b9-bbfa-0ccbb630d304" providerId="ADAL" clId="{ED312375-05B5-473D-B054-FB32A671EAF5}" dt="2024-09-01T10:33:38.400" v="1576" actId="113"/>
        <pc:sldMkLst>
          <pc:docMk/>
          <pc:sldMk cId="1765219584" sldId="275"/>
        </pc:sldMkLst>
        <pc:spChg chg="mod">
          <ac:chgData name="Michiel van Kempen" userId="51423ad3-b8ee-42b9-bbfa-0ccbb630d304" providerId="ADAL" clId="{ED312375-05B5-473D-B054-FB32A671EAF5}" dt="2024-09-01T10:33:30.507" v="1575" actId="20577"/>
          <ac:spMkLst>
            <pc:docMk/>
            <pc:sldMk cId="1765219584" sldId="275"/>
            <ac:spMk id="3" creationId="{B011961A-C949-4DBF-3B31-9008A8BFB8E8}"/>
          </ac:spMkLst>
        </pc:spChg>
        <pc:spChg chg="mod">
          <ac:chgData name="Michiel van Kempen" userId="51423ad3-b8ee-42b9-bbfa-0ccbb630d304" providerId="ADAL" clId="{ED312375-05B5-473D-B054-FB32A671EAF5}" dt="2024-09-01T10:33:38.400" v="1576" actId="113"/>
          <ac:spMkLst>
            <pc:docMk/>
            <pc:sldMk cId="1765219584" sldId="275"/>
            <ac:spMk id="7" creationId="{02E882F3-B6FE-6290-04A4-F58C3ACD4F0A}"/>
          </ac:spMkLst>
        </pc:spChg>
      </pc:sldChg>
      <pc:sldChg chg="add del ord">
        <pc:chgData name="Michiel van Kempen" userId="51423ad3-b8ee-42b9-bbfa-0ccbb630d304" providerId="ADAL" clId="{ED312375-05B5-473D-B054-FB32A671EAF5}" dt="2024-09-01T10:48:17.468" v="2644" actId="47"/>
        <pc:sldMkLst>
          <pc:docMk/>
          <pc:sldMk cId="3630551411" sldId="276"/>
        </pc:sldMkLst>
      </pc:sldChg>
      <pc:sldChg chg="modSp add del mod ord">
        <pc:chgData name="Michiel van Kempen" userId="51423ad3-b8ee-42b9-bbfa-0ccbb630d304" providerId="ADAL" clId="{ED312375-05B5-473D-B054-FB32A671EAF5}" dt="2024-09-01T10:39:11.709" v="1920" actId="47"/>
        <pc:sldMkLst>
          <pc:docMk/>
          <pc:sldMk cId="2098206094" sldId="277"/>
        </pc:sldMkLst>
        <pc:spChg chg="mod">
          <ac:chgData name="Michiel van Kempen" userId="51423ad3-b8ee-42b9-bbfa-0ccbb630d304" providerId="ADAL" clId="{ED312375-05B5-473D-B054-FB32A671EAF5}" dt="2024-09-01T10:39:07.787" v="1919" actId="20577"/>
          <ac:spMkLst>
            <pc:docMk/>
            <pc:sldMk cId="2098206094" sldId="277"/>
            <ac:spMk id="7" creationId="{02E882F3-B6FE-6290-04A4-F58C3ACD4F0A}"/>
          </ac:spMkLst>
        </pc:spChg>
      </pc:sldChg>
      <pc:sldChg chg="addSp modSp add mod ord">
        <pc:chgData name="Michiel van Kempen" userId="51423ad3-b8ee-42b9-bbfa-0ccbb630d304" providerId="ADAL" clId="{ED312375-05B5-473D-B054-FB32A671EAF5}" dt="2024-09-01T10:34:56.461" v="1650" actId="20577"/>
        <pc:sldMkLst>
          <pc:docMk/>
          <pc:sldMk cId="2605327875" sldId="278"/>
        </pc:sldMkLst>
        <pc:spChg chg="add mod">
          <ac:chgData name="Michiel van Kempen" userId="51423ad3-b8ee-42b9-bbfa-0ccbb630d304" providerId="ADAL" clId="{ED312375-05B5-473D-B054-FB32A671EAF5}" dt="2024-09-01T10:34:56.461" v="1650" actId="20577"/>
          <ac:spMkLst>
            <pc:docMk/>
            <pc:sldMk cId="2605327875" sldId="278"/>
            <ac:spMk id="2" creationId="{0EDD732C-9978-898F-89AD-E05A6777BB36}"/>
          </ac:spMkLst>
        </pc:spChg>
        <pc:spChg chg="mod">
          <ac:chgData name="Michiel van Kempen" userId="51423ad3-b8ee-42b9-bbfa-0ccbb630d304" providerId="ADAL" clId="{ED312375-05B5-473D-B054-FB32A671EAF5}" dt="2024-09-01T10:27:41.960" v="1429" actId="27636"/>
          <ac:spMkLst>
            <pc:docMk/>
            <pc:sldMk cId="2605327875" sldId="278"/>
            <ac:spMk id="3" creationId="{B011961A-C949-4DBF-3B31-9008A8BFB8E8}"/>
          </ac:spMkLst>
        </pc:spChg>
        <pc:spChg chg="mod">
          <ac:chgData name="Michiel van Kempen" userId="51423ad3-b8ee-42b9-bbfa-0ccbb630d304" providerId="ADAL" clId="{ED312375-05B5-473D-B054-FB32A671EAF5}" dt="2024-09-01T10:31:50.813" v="1519" actId="113"/>
          <ac:spMkLst>
            <pc:docMk/>
            <pc:sldMk cId="2605327875" sldId="278"/>
            <ac:spMk id="7" creationId="{02E882F3-B6FE-6290-04A4-F58C3ACD4F0A}"/>
          </ac:spMkLst>
        </pc:spChg>
      </pc:sldChg>
      <pc:sldChg chg="addSp delSp modSp add mod ord">
        <pc:chgData name="Michiel van Kempen" userId="51423ad3-b8ee-42b9-bbfa-0ccbb630d304" providerId="ADAL" clId="{ED312375-05B5-473D-B054-FB32A671EAF5}" dt="2024-09-01T10:41:45.219" v="2068" actId="20577"/>
        <pc:sldMkLst>
          <pc:docMk/>
          <pc:sldMk cId="4108980820" sldId="279"/>
        </pc:sldMkLst>
        <pc:spChg chg="add mod">
          <ac:chgData name="Michiel van Kempen" userId="51423ad3-b8ee-42b9-bbfa-0ccbb630d304" providerId="ADAL" clId="{ED312375-05B5-473D-B054-FB32A671EAF5}" dt="2024-09-01T10:41:45.219" v="2068" actId="20577"/>
          <ac:spMkLst>
            <pc:docMk/>
            <pc:sldMk cId="4108980820" sldId="279"/>
            <ac:spMk id="2" creationId="{5C2158AF-D142-D457-A569-72EDED591707}"/>
          </ac:spMkLst>
        </pc:spChg>
        <pc:spChg chg="del mod">
          <ac:chgData name="Michiel van Kempen" userId="51423ad3-b8ee-42b9-bbfa-0ccbb630d304" providerId="ADAL" clId="{ED312375-05B5-473D-B054-FB32A671EAF5}" dt="2024-09-01T10:41:21.070" v="1999"/>
          <ac:spMkLst>
            <pc:docMk/>
            <pc:sldMk cId="4108980820" sldId="279"/>
            <ac:spMk id="3" creationId="{B011961A-C949-4DBF-3B31-9008A8BFB8E8}"/>
          </ac:spMkLst>
        </pc:spChg>
        <pc:spChg chg="mod">
          <ac:chgData name="Michiel van Kempen" userId="51423ad3-b8ee-42b9-bbfa-0ccbb630d304" providerId="ADAL" clId="{ED312375-05B5-473D-B054-FB32A671EAF5}" dt="2024-09-01T10:40:59.888" v="1996" actId="20577"/>
          <ac:spMkLst>
            <pc:docMk/>
            <pc:sldMk cId="4108980820" sldId="279"/>
            <ac:spMk id="7" creationId="{02E882F3-B6FE-6290-04A4-F58C3ACD4F0A}"/>
          </ac:spMkLst>
        </pc:spChg>
      </pc:sldChg>
      <pc:sldChg chg="modSp add mod">
        <pc:chgData name="Michiel van Kempen" userId="51423ad3-b8ee-42b9-bbfa-0ccbb630d304" providerId="ADAL" clId="{ED312375-05B5-473D-B054-FB32A671EAF5}" dt="2024-09-01T10:38:54.940" v="1904" actId="20577"/>
        <pc:sldMkLst>
          <pc:docMk/>
          <pc:sldMk cId="2080929901" sldId="280"/>
        </pc:sldMkLst>
        <pc:spChg chg="mod">
          <ac:chgData name="Michiel van Kempen" userId="51423ad3-b8ee-42b9-bbfa-0ccbb630d304" providerId="ADAL" clId="{ED312375-05B5-473D-B054-FB32A671EAF5}" dt="2024-09-01T10:37:44.914" v="1762" actId="20577"/>
          <ac:spMkLst>
            <pc:docMk/>
            <pc:sldMk cId="2080929901" sldId="280"/>
            <ac:spMk id="3" creationId="{B011961A-C949-4DBF-3B31-9008A8BFB8E8}"/>
          </ac:spMkLst>
        </pc:spChg>
        <pc:spChg chg="mod">
          <ac:chgData name="Michiel van Kempen" userId="51423ad3-b8ee-42b9-bbfa-0ccbb630d304" providerId="ADAL" clId="{ED312375-05B5-473D-B054-FB32A671EAF5}" dt="2024-09-01T10:38:54.940" v="1904" actId="20577"/>
          <ac:spMkLst>
            <pc:docMk/>
            <pc:sldMk cId="2080929901" sldId="280"/>
            <ac:spMk id="7" creationId="{02E882F3-B6FE-6290-04A4-F58C3ACD4F0A}"/>
          </ac:spMkLst>
        </pc:spChg>
      </pc:sldChg>
      <pc:sldChg chg="modSp add mod">
        <pc:chgData name="Michiel van Kempen" userId="51423ad3-b8ee-42b9-bbfa-0ccbb630d304" providerId="ADAL" clId="{ED312375-05B5-473D-B054-FB32A671EAF5}" dt="2024-09-01T10:45:50.183" v="2436" actId="1076"/>
        <pc:sldMkLst>
          <pc:docMk/>
          <pc:sldMk cId="1853179923" sldId="281"/>
        </pc:sldMkLst>
        <pc:spChg chg="mod">
          <ac:chgData name="Michiel van Kempen" userId="51423ad3-b8ee-42b9-bbfa-0ccbb630d304" providerId="ADAL" clId="{ED312375-05B5-473D-B054-FB32A671EAF5}" dt="2024-09-01T10:45:50.183" v="2436" actId="1076"/>
          <ac:spMkLst>
            <pc:docMk/>
            <pc:sldMk cId="1853179923" sldId="281"/>
            <ac:spMk id="2" creationId="{5C2158AF-D142-D457-A569-72EDED591707}"/>
          </ac:spMkLst>
        </pc:spChg>
        <pc:spChg chg="mod">
          <ac:chgData name="Michiel van Kempen" userId="51423ad3-b8ee-42b9-bbfa-0ccbb630d304" providerId="ADAL" clId="{ED312375-05B5-473D-B054-FB32A671EAF5}" dt="2024-09-01T10:44:29.502" v="2409" actId="20577"/>
          <ac:spMkLst>
            <pc:docMk/>
            <pc:sldMk cId="1853179923" sldId="281"/>
            <ac:spMk id="7" creationId="{02E882F3-B6FE-6290-04A4-F58C3ACD4F0A}"/>
          </ac:spMkLst>
        </pc:spChg>
      </pc:sldChg>
      <pc:sldChg chg="modSp add mod">
        <pc:chgData name="Michiel van Kempen" userId="51423ad3-b8ee-42b9-bbfa-0ccbb630d304" providerId="ADAL" clId="{ED312375-05B5-473D-B054-FB32A671EAF5}" dt="2024-09-01T10:47:34.110" v="2643" actId="20577"/>
        <pc:sldMkLst>
          <pc:docMk/>
          <pc:sldMk cId="3813286204" sldId="282"/>
        </pc:sldMkLst>
        <pc:spChg chg="mod">
          <ac:chgData name="Michiel van Kempen" userId="51423ad3-b8ee-42b9-bbfa-0ccbb630d304" providerId="ADAL" clId="{ED312375-05B5-473D-B054-FB32A671EAF5}" dt="2024-09-01T10:47:34.110" v="2643" actId="20577"/>
          <ac:spMkLst>
            <pc:docMk/>
            <pc:sldMk cId="3813286204" sldId="282"/>
            <ac:spMk id="2" creationId="{5C2158AF-D142-D457-A569-72EDED591707}"/>
          </ac:spMkLst>
        </pc:spChg>
        <pc:spChg chg="mod">
          <ac:chgData name="Michiel van Kempen" userId="51423ad3-b8ee-42b9-bbfa-0ccbb630d304" providerId="ADAL" clId="{ED312375-05B5-473D-B054-FB32A671EAF5}" dt="2024-09-01T10:47:20.988" v="2628" actId="20577"/>
          <ac:spMkLst>
            <pc:docMk/>
            <pc:sldMk cId="3813286204" sldId="282"/>
            <ac:spMk id="7" creationId="{02E882F3-B6FE-6290-04A4-F58C3ACD4F0A}"/>
          </ac:spMkLst>
        </pc:spChg>
      </pc:sldChg>
    </pc:docChg>
  </pc:docChgLst>
  <pc:docChgLst>
    <pc:chgData name="Michiel van Kempen" userId="51423ad3-b8ee-42b9-bbfa-0ccbb630d304" providerId="ADAL" clId="{F6BD93FC-3355-4087-8F0B-37A13CD9BF78}"/>
    <pc:docChg chg="undo custSel addSld modSld">
      <pc:chgData name="Michiel van Kempen" userId="51423ad3-b8ee-42b9-bbfa-0ccbb630d304" providerId="ADAL" clId="{F6BD93FC-3355-4087-8F0B-37A13CD9BF78}" dt="2024-10-12T08:09:45.169" v="759" actId="20577"/>
      <pc:docMkLst>
        <pc:docMk/>
      </pc:docMkLst>
      <pc:sldChg chg="modSp mod">
        <pc:chgData name="Michiel van Kempen" userId="51423ad3-b8ee-42b9-bbfa-0ccbb630d304" providerId="ADAL" clId="{F6BD93FC-3355-4087-8F0B-37A13CD9BF78}" dt="2024-10-12T08:09:45.169" v="759" actId="20577"/>
        <pc:sldMkLst>
          <pc:docMk/>
          <pc:sldMk cId="4108980820" sldId="279"/>
        </pc:sldMkLst>
        <pc:spChg chg="mod">
          <ac:chgData name="Michiel van Kempen" userId="51423ad3-b8ee-42b9-bbfa-0ccbb630d304" providerId="ADAL" clId="{F6BD93FC-3355-4087-8F0B-37A13CD9BF78}" dt="2024-10-12T08:09:45.169" v="759" actId="20577"/>
          <ac:spMkLst>
            <pc:docMk/>
            <pc:sldMk cId="4108980820" sldId="279"/>
            <ac:spMk id="2" creationId="{5C2158AF-D142-D457-A569-72EDED591707}"/>
          </ac:spMkLst>
        </pc:spChg>
      </pc:sldChg>
      <pc:sldChg chg="modSp add mod">
        <pc:chgData name="Michiel van Kempen" userId="51423ad3-b8ee-42b9-bbfa-0ccbb630d304" providerId="ADAL" clId="{F6BD93FC-3355-4087-8F0B-37A13CD9BF78}" dt="2024-10-12T08:04:38.017" v="361" actId="1076"/>
        <pc:sldMkLst>
          <pc:docMk/>
          <pc:sldMk cId="2378831125" sldId="283"/>
        </pc:sldMkLst>
        <pc:spChg chg="mod">
          <ac:chgData name="Michiel van Kempen" userId="51423ad3-b8ee-42b9-bbfa-0ccbb630d304" providerId="ADAL" clId="{F6BD93FC-3355-4087-8F0B-37A13CD9BF78}" dt="2024-10-12T08:04:38.017" v="361" actId="1076"/>
          <ac:spMkLst>
            <pc:docMk/>
            <pc:sldMk cId="2378831125" sldId="283"/>
            <ac:spMk id="7" creationId="{02E882F3-B6FE-6290-04A4-F58C3ACD4F0A}"/>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7C5A33F-977D-3579-6A70-45BF6C6BAE5E}"/>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31A205CF-2131-1034-E2DF-CE28B937978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F62DD979-A3D0-B4F9-DDDF-CC1BD8A16ED1}"/>
              </a:ext>
            </a:extLst>
          </p:cNvPr>
          <p:cNvSpPr>
            <a:spLocks noGrp="1"/>
          </p:cNvSpPr>
          <p:nvPr>
            <p:ph type="dt" sz="half" idx="10"/>
          </p:nvPr>
        </p:nvSpPr>
        <p:spPr/>
        <p:txBody>
          <a:bodyPr/>
          <a:lstStyle/>
          <a:p>
            <a:fld id="{A7D29FE3-AEBE-4EE5-A4C5-7BCF70E3DA85}" type="datetimeFigureOut">
              <a:rPr lang="nl-NL" smtClean="0"/>
              <a:t>12-10-2024</a:t>
            </a:fld>
            <a:endParaRPr lang="nl-NL"/>
          </a:p>
        </p:txBody>
      </p:sp>
      <p:sp>
        <p:nvSpPr>
          <p:cNvPr id="5" name="Tijdelijke aanduiding voor voettekst 4">
            <a:extLst>
              <a:ext uri="{FF2B5EF4-FFF2-40B4-BE49-F238E27FC236}">
                <a16:creationId xmlns:a16="http://schemas.microsoft.com/office/drawing/2014/main" id="{9AFFE42C-E3C0-EC68-6D9B-ECED5B64FDD2}"/>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340C19A4-C825-6C3D-C986-EC20BE2544F1}"/>
              </a:ext>
            </a:extLst>
          </p:cNvPr>
          <p:cNvSpPr>
            <a:spLocks noGrp="1"/>
          </p:cNvSpPr>
          <p:nvPr>
            <p:ph type="sldNum" sz="quarter" idx="12"/>
          </p:nvPr>
        </p:nvSpPr>
        <p:spPr/>
        <p:txBody>
          <a:bodyPr/>
          <a:lstStyle/>
          <a:p>
            <a:fld id="{4B75BA1C-8389-4F19-947B-4825AD626201}" type="slidenum">
              <a:rPr lang="nl-NL" smtClean="0"/>
              <a:t>‹nr.›</a:t>
            </a:fld>
            <a:endParaRPr lang="nl-NL"/>
          </a:p>
        </p:txBody>
      </p:sp>
    </p:spTree>
    <p:extLst>
      <p:ext uri="{BB962C8B-B14F-4D97-AF65-F5344CB8AC3E}">
        <p14:creationId xmlns:p14="http://schemas.microsoft.com/office/powerpoint/2010/main" val="33255492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8EED835-92C0-D2A6-0C11-DB939BCC459C}"/>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99FD30EF-A08B-B5E9-3FE3-51D3B0778781}"/>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97B671CD-3583-7A18-976C-2E8EB09B18E9}"/>
              </a:ext>
            </a:extLst>
          </p:cNvPr>
          <p:cNvSpPr>
            <a:spLocks noGrp="1"/>
          </p:cNvSpPr>
          <p:nvPr>
            <p:ph type="dt" sz="half" idx="10"/>
          </p:nvPr>
        </p:nvSpPr>
        <p:spPr/>
        <p:txBody>
          <a:bodyPr/>
          <a:lstStyle/>
          <a:p>
            <a:fld id="{A7D29FE3-AEBE-4EE5-A4C5-7BCF70E3DA85}" type="datetimeFigureOut">
              <a:rPr lang="nl-NL" smtClean="0"/>
              <a:t>12-10-2024</a:t>
            </a:fld>
            <a:endParaRPr lang="nl-NL"/>
          </a:p>
        </p:txBody>
      </p:sp>
      <p:sp>
        <p:nvSpPr>
          <p:cNvPr id="5" name="Tijdelijke aanduiding voor voettekst 4">
            <a:extLst>
              <a:ext uri="{FF2B5EF4-FFF2-40B4-BE49-F238E27FC236}">
                <a16:creationId xmlns:a16="http://schemas.microsoft.com/office/drawing/2014/main" id="{34CB5F95-D79B-909E-BE07-E028ED059159}"/>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DAB06484-8B7A-763C-28AA-E30AD021DF6A}"/>
              </a:ext>
            </a:extLst>
          </p:cNvPr>
          <p:cNvSpPr>
            <a:spLocks noGrp="1"/>
          </p:cNvSpPr>
          <p:nvPr>
            <p:ph type="sldNum" sz="quarter" idx="12"/>
          </p:nvPr>
        </p:nvSpPr>
        <p:spPr/>
        <p:txBody>
          <a:bodyPr/>
          <a:lstStyle/>
          <a:p>
            <a:fld id="{4B75BA1C-8389-4F19-947B-4825AD626201}" type="slidenum">
              <a:rPr lang="nl-NL" smtClean="0"/>
              <a:t>‹nr.›</a:t>
            </a:fld>
            <a:endParaRPr lang="nl-NL"/>
          </a:p>
        </p:txBody>
      </p:sp>
    </p:spTree>
    <p:extLst>
      <p:ext uri="{BB962C8B-B14F-4D97-AF65-F5344CB8AC3E}">
        <p14:creationId xmlns:p14="http://schemas.microsoft.com/office/powerpoint/2010/main" val="10194599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446866B2-E19C-6717-426E-B2D5775A10E2}"/>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2E5285F4-7E9A-1E24-9CF5-C2162698F980}"/>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F07A603C-CDC0-32E3-AC36-E3FEFD43CD70}"/>
              </a:ext>
            </a:extLst>
          </p:cNvPr>
          <p:cNvSpPr>
            <a:spLocks noGrp="1"/>
          </p:cNvSpPr>
          <p:nvPr>
            <p:ph type="dt" sz="half" idx="10"/>
          </p:nvPr>
        </p:nvSpPr>
        <p:spPr/>
        <p:txBody>
          <a:bodyPr/>
          <a:lstStyle/>
          <a:p>
            <a:fld id="{A7D29FE3-AEBE-4EE5-A4C5-7BCF70E3DA85}" type="datetimeFigureOut">
              <a:rPr lang="nl-NL" smtClean="0"/>
              <a:t>12-10-2024</a:t>
            </a:fld>
            <a:endParaRPr lang="nl-NL"/>
          </a:p>
        </p:txBody>
      </p:sp>
      <p:sp>
        <p:nvSpPr>
          <p:cNvPr id="5" name="Tijdelijke aanduiding voor voettekst 4">
            <a:extLst>
              <a:ext uri="{FF2B5EF4-FFF2-40B4-BE49-F238E27FC236}">
                <a16:creationId xmlns:a16="http://schemas.microsoft.com/office/drawing/2014/main" id="{693BE47B-94A3-4323-EF4F-4200A6FD789B}"/>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3456C1CD-387D-9B0A-45BB-E72D08371905}"/>
              </a:ext>
            </a:extLst>
          </p:cNvPr>
          <p:cNvSpPr>
            <a:spLocks noGrp="1"/>
          </p:cNvSpPr>
          <p:nvPr>
            <p:ph type="sldNum" sz="quarter" idx="12"/>
          </p:nvPr>
        </p:nvSpPr>
        <p:spPr/>
        <p:txBody>
          <a:bodyPr/>
          <a:lstStyle/>
          <a:p>
            <a:fld id="{4B75BA1C-8389-4F19-947B-4825AD626201}" type="slidenum">
              <a:rPr lang="nl-NL" smtClean="0"/>
              <a:t>‹nr.›</a:t>
            </a:fld>
            <a:endParaRPr lang="nl-NL"/>
          </a:p>
        </p:txBody>
      </p:sp>
    </p:spTree>
    <p:extLst>
      <p:ext uri="{BB962C8B-B14F-4D97-AF65-F5344CB8AC3E}">
        <p14:creationId xmlns:p14="http://schemas.microsoft.com/office/powerpoint/2010/main" val="1143219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813A5D-FDAD-6B0A-9632-ED786E1B4885}"/>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C6A6AA63-C28E-4A58-5FEB-78AD819619BA}"/>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2ECB96EF-017A-84F1-9CB8-7128106BCB7E}"/>
              </a:ext>
            </a:extLst>
          </p:cNvPr>
          <p:cNvSpPr>
            <a:spLocks noGrp="1"/>
          </p:cNvSpPr>
          <p:nvPr>
            <p:ph type="dt" sz="half" idx="10"/>
          </p:nvPr>
        </p:nvSpPr>
        <p:spPr/>
        <p:txBody>
          <a:bodyPr/>
          <a:lstStyle/>
          <a:p>
            <a:fld id="{A7D29FE3-AEBE-4EE5-A4C5-7BCF70E3DA85}" type="datetimeFigureOut">
              <a:rPr lang="nl-NL" smtClean="0"/>
              <a:t>12-10-2024</a:t>
            </a:fld>
            <a:endParaRPr lang="nl-NL"/>
          </a:p>
        </p:txBody>
      </p:sp>
      <p:sp>
        <p:nvSpPr>
          <p:cNvPr id="5" name="Tijdelijke aanduiding voor voettekst 4">
            <a:extLst>
              <a:ext uri="{FF2B5EF4-FFF2-40B4-BE49-F238E27FC236}">
                <a16:creationId xmlns:a16="http://schemas.microsoft.com/office/drawing/2014/main" id="{F99BD24E-DC86-CB33-015A-3234CD7CEDF6}"/>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8F5BA4B4-583A-0445-0861-78111B15088B}"/>
              </a:ext>
            </a:extLst>
          </p:cNvPr>
          <p:cNvSpPr>
            <a:spLocks noGrp="1"/>
          </p:cNvSpPr>
          <p:nvPr>
            <p:ph type="sldNum" sz="quarter" idx="12"/>
          </p:nvPr>
        </p:nvSpPr>
        <p:spPr/>
        <p:txBody>
          <a:bodyPr/>
          <a:lstStyle/>
          <a:p>
            <a:fld id="{4B75BA1C-8389-4F19-947B-4825AD626201}" type="slidenum">
              <a:rPr lang="nl-NL" smtClean="0"/>
              <a:t>‹nr.›</a:t>
            </a:fld>
            <a:endParaRPr lang="nl-NL"/>
          </a:p>
        </p:txBody>
      </p:sp>
    </p:spTree>
    <p:extLst>
      <p:ext uri="{BB962C8B-B14F-4D97-AF65-F5344CB8AC3E}">
        <p14:creationId xmlns:p14="http://schemas.microsoft.com/office/powerpoint/2010/main" val="1018750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C9C78D-1485-D0D1-66FB-ED06280E4332}"/>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C63F76A0-906C-C789-AAF7-411CB43574E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ED0F51AA-9FC2-CEF0-67A9-DA0285CDB377}"/>
              </a:ext>
            </a:extLst>
          </p:cNvPr>
          <p:cNvSpPr>
            <a:spLocks noGrp="1"/>
          </p:cNvSpPr>
          <p:nvPr>
            <p:ph type="dt" sz="half" idx="10"/>
          </p:nvPr>
        </p:nvSpPr>
        <p:spPr/>
        <p:txBody>
          <a:bodyPr/>
          <a:lstStyle/>
          <a:p>
            <a:fld id="{A7D29FE3-AEBE-4EE5-A4C5-7BCF70E3DA85}" type="datetimeFigureOut">
              <a:rPr lang="nl-NL" smtClean="0"/>
              <a:t>12-10-2024</a:t>
            </a:fld>
            <a:endParaRPr lang="nl-NL"/>
          </a:p>
        </p:txBody>
      </p:sp>
      <p:sp>
        <p:nvSpPr>
          <p:cNvPr id="5" name="Tijdelijke aanduiding voor voettekst 4">
            <a:extLst>
              <a:ext uri="{FF2B5EF4-FFF2-40B4-BE49-F238E27FC236}">
                <a16:creationId xmlns:a16="http://schemas.microsoft.com/office/drawing/2014/main" id="{8D9E4804-0785-7DDF-ED83-594619961384}"/>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CB7D2A25-A7F6-748E-633F-6E98C9BF424C}"/>
              </a:ext>
            </a:extLst>
          </p:cNvPr>
          <p:cNvSpPr>
            <a:spLocks noGrp="1"/>
          </p:cNvSpPr>
          <p:nvPr>
            <p:ph type="sldNum" sz="quarter" idx="12"/>
          </p:nvPr>
        </p:nvSpPr>
        <p:spPr/>
        <p:txBody>
          <a:bodyPr/>
          <a:lstStyle/>
          <a:p>
            <a:fld id="{4B75BA1C-8389-4F19-947B-4825AD626201}" type="slidenum">
              <a:rPr lang="nl-NL" smtClean="0"/>
              <a:t>‹nr.›</a:t>
            </a:fld>
            <a:endParaRPr lang="nl-NL"/>
          </a:p>
        </p:txBody>
      </p:sp>
    </p:spTree>
    <p:extLst>
      <p:ext uri="{BB962C8B-B14F-4D97-AF65-F5344CB8AC3E}">
        <p14:creationId xmlns:p14="http://schemas.microsoft.com/office/powerpoint/2010/main" val="8593568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7DBD06B-05FB-991B-670D-467CBC455ED7}"/>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D0D2873-B537-D086-4985-F902DBAE0AE0}"/>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42E017E0-01CF-F542-60D9-5983B2BC56C1}"/>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FA40F04E-B725-396B-82F5-A0523A0C7479}"/>
              </a:ext>
            </a:extLst>
          </p:cNvPr>
          <p:cNvSpPr>
            <a:spLocks noGrp="1"/>
          </p:cNvSpPr>
          <p:nvPr>
            <p:ph type="dt" sz="half" idx="10"/>
          </p:nvPr>
        </p:nvSpPr>
        <p:spPr/>
        <p:txBody>
          <a:bodyPr/>
          <a:lstStyle/>
          <a:p>
            <a:fld id="{A7D29FE3-AEBE-4EE5-A4C5-7BCF70E3DA85}" type="datetimeFigureOut">
              <a:rPr lang="nl-NL" smtClean="0"/>
              <a:t>12-10-2024</a:t>
            </a:fld>
            <a:endParaRPr lang="nl-NL"/>
          </a:p>
        </p:txBody>
      </p:sp>
      <p:sp>
        <p:nvSpPr>
          <p:cNvPr id="6" name="Tijdelijke aanduiding voor voettekst 5">
            <a:extLst>
              <a:ext uri="{FF2B5EF4-FFF2-40B4-BE49-F238E27FC236}">
                <a16:creationId xmlns:a16="http://schemas.microsoft.com/office/drawing/2014/main" id="{297AAFEA-3A55-58F0-1A12-D2E68838CC12}"/>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D76765CC-ECC4-FA5E-76EA-5C22BAEF17E9}"/>
              </a:ext>
            </a:extLst>
          </p:cNvPr>
          <p:cNvSpPr>
            <a:spLocks noGrp="1"/>
          </p:cNvSpPr>
          <p:nvPr>
            <p:ph type="sldNum" sz="quarter" idx="12"/>
          </p:nvPr>
        </p:nvSpPr>
        <p:spPr/>
        <p:txBody>
          <a:bodyPr/>
          <a:lstStyle/>
          <a:p>
            <a:fld id="{4B75BA1C-8389-4F19-947B-4825AD626201}" type="slidenum">
              <a:rPr lang="nl-NL" smtClean="0"/>
              <a:t>‹nr.›</a:t>
            </a:fld>
            <a:endParaRPr lang="nl-NL"/>
          </a:p>
        </p:txBody>
      </p:sp>
    </p:spTree>
    <p:extLst>
      <p:ext uri="{BB962C8B-B14F-4D97-AF65-F5344CB8AC3E}">
        <p14:creationId xmlns:p14="http://schemas.microsoft.com/office/powerpoint/2010/main" val="4444704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5056EA6-DA70-2BC3-2AF8-7258447DD7BF}"/>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1086044E-D568-B329-FC5C-69BB007D22D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D29D3BEC-2425-0C34-50D5-7E934758592E}"/>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3B617A28-F642-A706-0F3A-9C58C44CB63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5B142B31-E738-3729-1DA9-3B039FA349A3}"/>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6018123B-EABA-F8F3-56A4-3C464059CA67}"/>
              </a:ext>
            </a:extLst>
          </p:cNvPr>
          <p:cNvSpPr>
            <a:spLocks noGrp="1"/>
          </p:cNvSpPr>
          <p:nvPr>
            <p:ph type="dt" sz="half" idx="10"/>
          </p:nvPr>
        </p:nvSpPr>
        <p:spPr/>
        <p:txBody>
          <a:bodyPr/>
          <a:lstStyle/>
          <a:p>
            <a:fld id="{A7D29FE3-AEBE-4EE5-A4C5-7BCF70E3DA85}" type="datetimeFigureOut">
              <a:rPr lang="nl-NL" smtClean="0"/>
              <a:t>12-10-2024</a:t>
            </a:fld>
            <a:endParaRPr lang="nl-NL"/>
          </a:p>
        </p:txBody>
      </p:sp>
      <p:sp>
        <p:nvSpPr>
          <p:cNvPr id="8" name="Tijdelijke aanduiding voor voettekst 7">
            <a:extLst>
              <a:ext uri="{FF2B5EF4-FFF2-40B4-BE49-F238E27FC236}">
                <a16:creationId xmlns:a16="http://schemas.microsoft.com/office/drawing/2014/main" id="{01E605D8-AF9F-49AA-C74A-33A3FC09A113}"/>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1B224046-259A-D9BA-E694-10C6191DB956}"/>
              </a:ext>
            </a:extLst>
          </p:cNvPr>
          <p:cNvSpPr>
            <a:spLocks noGrp="1"/>
          </p:cNvSpPr>
          <p:nvPr>
            <p:ph type="sldNum" sz="quarter" idx="12"/>
          </p:nvPr>
        </p:nvSpPr>
        <p:spPr/>
        <p:txBody>
          <a:bodyPr/>
          <a:lstStyle/>
          <a:p>
            <a:fld id="{4B75BA1C-8389-4F19-947B-4825AD626201}" type="slidenum">
              <a:rPr lang="nl-NL" smtClean="0"/>
              <a:t>‹nr.›</a:t>
            </a:fld>
            <a:endParaRPr lang="nl-NL"/>
          </a:p>
        </p:txBody>
      </p:sp>
    </p:spTree>
    <p:extLst>
      <p:ext uri="{BB962C8B-B14F-4D97-AF65-F5344CB8AC3E}">
        <p14:creationId xmlns:p14="http://schemas.microsoft.com/office/powerpoint/2010/main" val="22278618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AB070D3-C61D-C800-EF81-7203AEC931B6}"/>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8A2EE87C-A11D-AE46-6FA7-96C47E371037}"/>
              </a:ext>
            </a:extLst>
          </p:cNvPr>
          <p:cNvSpPr>
            <a:spLocks noGrp="1"/>
          </p:cNvSpPr>
          <p:nvPr>
            <p:ph type="dt" sz="half" idx="10"/>
          </p:nvPr>
        </p:nvSpPr>
        <p:spPr/>
        <p:txBody>
          <a:bodyPr/>
          <a:lstStyle/>
          <a:p>
            <a:fld id="{A7D29FE3-AEBE-4EE5-A4C5-7BCF70E3DA85}" type="datetimeFigureOut">
              <a:rPr lang="nl-NL" smtClean="0"/>
              <a:t>12-10-2024</a:t>
            </a:fld>
            <a:endParaRPr lang="nl-NL"/>
          </a:p>
        </p:txBody>
      </p:sp>
      <p:sp>
        <p:nvSpPr>
          <p:cNvPr id="4" name="Tijdelijke aanduiding voor voettekst 3">
            <a:extLst>
              <a:ext uri="{FF2B5EF4-FFF2-40B4-BE49-F238E27FC236}">
                <a16:creationId xmlns:a16="http://schemas.microsoft.com/office/drawing/2014/main" id="{39565735-EB2F-456D-21CD-0A784F82CB83}"/>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4BFBAAA0-73B3-4E59-DF45-2442A0EC82E6}"/>
              </a:ext>
            </a:extLst>
          </p:cNvPr>
          <p:cNvSpPr>
            <a:spLocks noGrp="1"/>
          </p:cNvSpPr>
          <p:nvPr>
            <p:ph type="sldNum" sz="quarter" idx="12"/>
          </p:nvPr>
        </p:nvSpPr>
        <p:spPr/>
        <p:txBody>
          <a:bodyPr/>
          <a:lstStyle/>
          <a:p>
            <a:fld id="{4B75BA1C-8389-4F19-947B-4825AD626201}" type="slidenum">
              <a:rPr lang="nl-NL" smtClean="0"/>
              <a:t>‹nr.›</a:t>
            </a:fld>
            <a:endParaRPr lang="nl-NL"/>
          </a:p>
        </p:txBody>
      </p:sp>
    </p:spTree>
    <p:extLst>
      <p:ext uri="{BB962C8B-B14F-4D97-AF65-F5344CB8AC3E}">
        <p14:creationId xmlns:p14="http://schemas.microsoft.com/office/powerpoint/2010/main" val="4758904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AB5EAF6C-1D27-7A31-EE0D-9C46F74110CF}"/>
              </a:ext>
            </a:extLst>
          </p:cNvPr>
          <p:cNvSpPr>
            <a:spLocks noGrp="1"/>
          </p:cNvSpPr>
          <p:nvPr>
            <p:ph type="dt" sz="half" idx="10"/>
          </p:nvPr>
        </p:nvSpPr>
        <p:spPr/>
        <p:txBody>
          <a:bodyPr/>
          <a:lstStyle/>
          <a:p>
            <a:fld id="{A7D29FE3-AEBE-4EE5-A4C5-7BCF70E3DA85}" type="datetimeFigureOut">
              <a:rPr lang="nl-NL" smtClean="0"/>
              <a:t>12-10-2024</a:t>
            </a:fld>
            <a:endParaRPr lang="nl-NL"/>
          </a:p>
        </p:txBody>
      </p:sp>
      <p:sp>
        <p:nvSpPr>
          <p:cNvPr id="3" name="Tijdelijke aanduiding voor voettekst 2">
            <a:extLst>
              <a:ext uri="{FF2B5EF4-FFF2-40B4-BE49-F238E27FC236}">
                <a16:creationId xmlns:a16="http://schemas.microsoft.com/office/drawing/2014/main" id="{2D981450-6F4E-6001-D020-9EE55CC90B49}"/>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84341EFF-F661-01FF-BD4A-1423A5BE54EB}"/>
              </a:ext>
            </a:extLst>
          </p:cNvPr>
          <p:cNvSpPr>
            <a:spLocks noGrp="1"/>
          </p:cNvSpPr>
          <p:nvPr>
            <p:ph type="sldNum" sz="quarter" idx="12"/>
          </p:nvPr>
        </p:nvSpPr>
        <p:spPr/>
        <p:txBody>
          <a:bodyPr/>
          <a:lstStyle/>
          <a:p>
            <a:fld id="{4B75BA1C-8389-4F19-947B-4825AD626201}" type="slidenum">
              <a:rPr lang="nl-NL" smtClean="0"/>
              <a:t>‹nr.›</a:t>
            </a:fld>
            <a:endParaRPr lang="nl-NL"/>
          </a:p>
        </p:txBody>
      </p:sp>
    </p:spTree>
    <p:extLst>
      <p:ext uri="{BB962C8B-B14F-4D97-AF65-F5344CB8AC3E}">
        <p14:creationId xmlns:p14="http://schemas.microsoft.com/office/powerpoint/2010/main" val="28332536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30E82F8-14F0-C223-50D7-72BC0108F911}"/>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4C36EE4F-6C8E-BAFE-9422-A2F0CF90FE3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973CCCD5-A60F-17A8-F47D-8EE27D886B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C17F57CD-B632-5E48-EBD6-E302EE9F9E6E}"/>
              </a:ext>
            </a:extLst>
          </p:cNvPr>
          <p:cNvSpPr>
            <a:spLocks noGrp="1"/>
          </p:cNvSpPr>
          <p:nvPr>
            <p:ph type="dt" sz="half" idx="10"/>
          </p:nvPr>
        </p:nvSpPr>
        <p:spPr/>
        <p:txBody>
          <a:bodyPr/>
          <a:lstStyle/>
          <a:p>
            <a:fld id="{A7D29FE3-AEBE-4EE5-A4C5-7BCF70E3DA85}" type="datetimeFigureOut">
              <a:rPr lang="nl-NL" smtClean="0"/>
              <a:t>12-10-2024</a:t>
            </a:fld>
            <a:endParaRPr lang="nl-NL"/>
          </a:p>
        </p:txBody>
      </p:sp>
      <p:sp>
        <p:nvSpPr>
          <p:cNvPr id="6" name="Tijdelijke aanduiding voor voettekst 5">
            <a:extLst>
              <a:ext uri="{FF2B5EF4-FFF2-40B4-BE49-F238E27FC236}">
                <a16:creationId xmlns:a16="http://schemas.microsoft.com/office/drawing/2014/main" id="{FE8863EB-90CD-6704-FF63-2BB54B223621}"/>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35CADC84-4592-30F1-89CB-B84BB1B52C25}"/>
              </a:ext>
            </a:extLst>
          </p:cNvPr>
          <p:cNvSpPr>
            <a:spLocks noGrp="1"/>
          </p:cNvSpPr>
          <p:nvPr>
            <p:ph type="sldNum" sz="quarter" idx="12"/>
          </p:nvPr>
        </p:nvSpPr>
        <p:spPr/>
        <p:txBody>
          <a:bodyPr/>
          <a:lstStyle/>
          <a:p>
            <a:fld id="{4B75BA1C-8389-4F19-947B-4825AD626201}" type="slidenum">
              <a:rPr lang="nl-NL" smtClean="0"/>
              <a:t>‹nr.›</a:t>
            </a:fld>
            <a:endParaRPr lang="nl-NL"/>
          </a:p>
        </p:txBody>
      </p:sp>
    </p:spTree>
    <p:extLst>
      <p:ext uri="{BB962C8B-B14F-4D97-AF65-F5344CB8AC3E}">
        <p14:creationId xmlns:p14="http://schemas.microsoft.com/office/powerpoint/2010/main" val="11172017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5BDCBBA-7C43-104C-27A0-66F4785E5026}"/>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9315C73D-20A6-578E-8384-6D7C6E24DD1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A56F3F55-9E5F-EA4B-484E-904F2F743B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99D3D858-A272-C18A-D6E1-8FD48C56B62C}"/>
              </a:ext>
            </a:extLst>
          </p:cNvPr>
          <p:cNvSpPr>
            <a:spLocks noGrp="1"/>
          </p:cNvSpPr>
          <p:nvPr>
            <p:ph type="dt" sz="half" idx="10"/>
          </p:nvPr>
        </p:nvSpPr>
        <p:spPr/>
        <p:txBody>
          <a:bodyPr/>
          <a:lstStyle/>
          <a:p>
            <a:fld id="{A7D29FE3-AEBE-4EE5-A4C5-7BCF70E3DA85}" type="datetimeFigureOut">
              <a:rPr lang="nl-NL" smtClean="0"/>
              <a:t>12-10-2024</a:t>
            </a:fld>
            <a:endParaRPr lang="nl-NL"/>
          </a:p>
        </p:txBody>
      </p:sp>
      <p:sp>
        <p:nvSpPr>
          <p:cNvPr id="6" name="Tijdelijke aanduiding voor voettekst 5">
            <a:extLst>
              <a:ext uri="{FF2B5EF4-FFF2-40B4-BE49-F238E27FC236}">
                <a16:creationId xmlns:a16="http://schemas.microsoft.com/office/drawing/2014/main" id="{23470971-C7A3-B571-FFC0-1E7A0A969F3E}"/>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76812542-332F-3817-2C93-1F93890DDB46}"/>
              </a:ext>
            </a:extLst>
          </p:cNvPr>
          <p:cNvSpPr>
            <a:spLocks noGrp="1"/>
          </p:cNvSpPr>
          <p:nvPr>
            <p:ph type="sldNum" sz="quarter" idx="12"/>
          </p:nvPr>
        </p:nvSpPr>
        <p:spPr/>
        <p:txBody>
          <a:bodyPr/>
          <a:lstStyle/>
          <a:p>
            <a:fld id="{4B75BA1C-8389-4F19-947B-4825AD626201}" type="slidenum">
              <a:rPr lang="nl-NL" smtClean="0"/>
              <a:t>‹nr.›</a:t>
            </a:fld>
            <a:endParaRPr lang="nl-NL"/>
          </a:p>
        </p:txBody>
      </p:sp>
    </p:spTree>
    <p:extLst>
      <p:ext uri="{BB962C8B-B14F-4D97-AF65-F5344CB8AC3E}">
        <p14:creationId xmlns:p14="http://schemas.microsoft.com/office/powerpoint/2010/main" val="31367839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DC3C1271-E809-0D91-E8A7-C35CC8E00B4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8C328CE3-13D2-5BB5-C0C1-C66BDC00A8D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4E11E8C2-12C2-E808-5400-9E6B780A4E6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D29FE3-AEBE-4EE5-A4C5-7BCF70E3DA85}" type="datetimeFigureOut">
              <a:rPr lang="nl-NL" smtClean="0"/>
              <a:t>12-10-2024</a:t>
            </a:fld>
            <a:endParaRPr lang="nl-NL"/>
          </a:p>
        </p:txBody>
      </p:sp>
      <p:sp>
        <p:nvSpPr>
          <p:cNvPr id="5" name="Tijdelijke aanduiding voor voettekst 4">
            <a:extLst>
              <a:ext uri="{FF2B5EF4-FFF2-40B4-BE49-F238E27FC236}">
                <a16:creationId xmlns:a16="http://schemas.microsoft.com/office/drawing/2014/main" id="{E3ADD4C9-184D-E4A0-7D41-6A71AD70AF3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55242926-4993-BEAE-5FD2-5B1C50455A1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75BA1C-8389-4F19-947B-4825AD626201}" type="slidenum">
              <a:rPr lang="nl-NL" smtClean="0"/>
              <a:t>‹nr.›</a:t>
            </a:fld>
            <a:endParaRPr lang="nl-NL"/>
          </a:p>
        </p:txBody>
      </p:sp>
    </p:spTree>
    <p:extLst>
      <p:ext uri="{BB962C8B-B14F-4D97-AF65-F5344CB8AC3E}">
        <p14:creationId xmlns:p14="http://schemas.microsoft.com/office/powerpoint/2010/main" val="35989273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kstvak 6">
            <a:extLst>
              <a:ext uri="{FF2B5EF4-FFF2-40B4-BE49-F238E27FC236}">
                <a16:creationId xmlns:a16="http://schemas.microsoft.com/office/drawing/2014/main" id="{02E882F3-B6FE-6290-04A4-F58C3ACD4F0A}"/>
              </a:ext>
            </a:extLst>
          </p:cNvPr>
          <p:cNvSpPr txBox="1"/>
          <p:nvPr/>
        </p:nvSpPr>
        <p:spPr>
          <a:xfrm>
            <a:off x="2824843" y="1814913"/>
            <a:ext cx="7074936" cy="3430811"/>
          </a:xfrm>
          <a:prstGeom prst="rect">
            <a:avLst/>
          </a:prstGeom>
          <a:noFill/>
        </p:spPr>
        <p:txBody>
          <a:bodyPr wrap="square">
            <a:spAutoFit/>
          </a:bodyPr>
          <a:lstStyle/>
          <a:p>
            <a:pPr lvl="0">
              <a:lnSpc>
                <a:spcPct val="115000"/>
              </a:lnSpc>
              <a:spcBef>
                <a:spcPts val="600"/>
              </a:spcBef>
              <a:spcAft>
                <a:spcPts val="600"/>
              </a:spcAft>
              <a:tabLst>
                <a:tab pos="201295" algn="l"/>
              </a:tabLst>
            </a:pPr>
            <a:r>
              <a:rPr lang="nl-NL" b="1" dirty="0">
                <a:solidFill>
                  <a:srgbClr val="000000"/>
                </a:solidFill>
                <a:latin typeface="Arial" panose="020B0604020202020204" pitchFamily="34" charset="0"/>
                <a:ea typeface="Times New Roman" panose="02020603050405020304" pitchFamily="18" charset="0"/>
              </a:rPr>
              <a:t>Deze periode krijgen jullie van mij les in</a:t>
            </a:r>
          </a:p>
          <a:p>
            <a:pPr lvl="0">
              <a:lnSpc>
                <a:spcPct val="115000"/>
              </a:lnSpc>
              <a:spcBef>
                <a:spcPts val="600"/>
              </a:spcBef>
              <a:spcAft>
                <a:spcPts val="600"/>
              </a:spcAft>
              <a:tabLst>
                <a:tab pos="201295" algn="l"/>
              </a:tabLst>
            </a:pPr>
            <a:endParaRPr lang="nl-NL" b="1" dirty="0">
              <a:solidFill>
                <a:srgbClr val="000000"/>
              </a:solidFill>
              <a:latin typeface="Arial" panose="020B0604020202020204" pitchFamily="34" charset="0"/>
              <a:ea typeface="Times New Roman" panose="02020603050405020304" pitchFamily="18" charset="0"/>
            </a:endParaRPr>
          </a:p>
          <a:p>
            <a:pPr marL="285750" lvl="0" indent="-285750">
              <a:lnSpc>
                <a:spcPct val="115000"/>
              </a:lnSpc>
              <a:spcBef>
                <a:spcPts val="600"/>
              </a:spcBef>
              <a:spcAft>
                <a:spcPts val="600"/>
              </a:spcAft>
              <a:buFontTx/>
              <a:buChar char="-"/>
              <a:tabLst>
                <a:tab pos="201295" algn="l"/>
              </a:tabLst>
            </a:pPr>
            <a:r>
              <a:rPr lang="nl-NL" sz="2400" b="1" dirty="0">
                <a:solidFill>
                  <a:srgbClr val="000000"/>
                </a:solidFill>
                <a:latin typeface="Arial" panose="020B0604020202020204" pitchFamily="34" charset="0"/>
                <a:ea typeface="Times New Roman" panose="02020603050405020304" pitchFamily="18" charset="0"/>
              </a:rPr>
              <a:t>Commercieel Netwerk</a:t>
            </a:r>
          </a:p>
          <a:p>
            <a:pPr marL="285750" indent="-285750">
              <a:lnSpc>
                <a:spcPct val="115000"/>
              </a:lnSpc>
              <a:spcBef>
                <a:spcPts val="600"/>
              </a:spcBef>
              <a:spcAft>
                <a:spcPts val="600"/>
              </a:spcAft>
              <a:buFontTx/>
              <a:buChar char="-"/>
              <a:tabLst>
                <a:tab pos="201295" algn="l"/>
              </a:tabLst>
            </a:pPr>
            <a:r>
              <a:rPr lang="nl-NL" sz="2400" b="1" dirty="0">
                <a:solidFill>
                  <a:srgbClr val="000000"/>
                </a:solidFill>
                <a:effectLst/>
                <a:latin typeface="Arial" panose="020B0604020202020204" pitchFamily="34" charset="0"/>
                <a:ea typeface="Times New Roman" panose="02020603050405020304" pitchFamily="18" charset="0"/>
              </a:rPr>
              <a:t>Werken aan portfolio en presentatie</a:t>
            </a:r>
            <a:endParaRPr lang="nl-NL" sz="2400" dirty="0"/>
          </a:p>
          <a:p>
            <a:pPr lvl="0">
              <a:lnSpc>
                <a:spcPct val="115000"/>
              </a:lnSpc>
              <a:spcBef>
                <a:spcPts val="600"/>
              </a:spcBef>
              <a:spcAft>
                <a:spcPts val="600"/>
              </a:spcAft>
              <a:tabLst>
                <a:tab pos="201295" algn="l"/>
              </a:tabLst>
            </a:pPr>
            <a:endParaRPr lang="nl-NL" b="1" dirty="0">
              <a:solidFill>
                <a:srgbClr val="000000"/>
              </a:solidFill>
              <a:latin typeface="Arial" panose="020B0604020202020204" pitchFamily="34" charset="0"/>
              <a:ea typeface="Times New Roman" panose="02020603050405020304" pitchFamily="18" charset="0"/>
            </a:endParaRPr>
          </a:p>
          <a:p>
            <a:pPr marL="285750" lvl="0" indent="-285750">
              <a:lnSpc>
                <a:spcPct val="115000"/>
              </a:lnSpc>
              <a:spcBef>
                <a:spcPts val="600"/>
              </a:spcBef>
              <a:spcAft>
                <a:spcPts val="600"/>
              </a:spcAft>
              <a:buFontTx/>
              <a:buChar char="-"/>
              <a:tabLst>
                <a:tab pos="201295" algn="l"/>
              </a:tabLst>
            </a:pPr>
            <a:endParaRPr lang="nl-NL" b="1" dirty="0">
              <a:solidFill>
                <a:srgbClr val="000000"/>
              </a:solidFill>
              <a:latin typeface="Arial" panose="020B0604020202020204" pitchFamily="34" charset="0"/>
              <a:ea typeface="Times New Roman" panose="02020603050405020304" pitchFamily="18" charset="0"/>
            </a:endParaRPr>
          </a:p>
          <a:p>
            <a:pPr lvl="0">
              <a:lnSpc>
                <a:spcPct val="115000"/>
              </a:lnSpc>
              <a:spcBef>
                <a:spcPts val="600"/>
              </a:spcBef>
              <a:spcAft>
                <a:spcPts val="600"/>
              </a:spcAft>
              <a:tabLst>
                <a:tab pos="201295" algn="l"/>
              </a:tabLst>
            </a:pPr>
            <a:endParaRPr lang="nl-NL" b="1" dirty="0">
              <a:solidFill>
                <a:srgbClr val="000000"/>
              </a:solidFill>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6572610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a:extLst>
              <a:ext uri="{FF2B5EF4-FFF2-40B4-BE49-F238E27FC236}">
                <a16:creationId xmlns:a16="http://schemas.microsoft.com/office/drawing/2014/main" id="{B011961A-C949-4DBF-3B31-9008A8BFB8E8}"/>
              </a:ext>
            </a:extLst>
          </p:cNvPr>
          <p:cNvSpPr>
            <a:spLocks noGrp="1"/>
          </p:cNvSpPr>
          <p:nvPr>
            <p:ph type="subTitle" idx="1"/>
          </p:nvPr>
        </p:nvSpPr>
        <p:spPr>
          <a:xfrm>
            <a:off x="1524000" y="2902241"/>
            <a:ext cx="9144000" cy="2817423"/>
          </a:xfrm>
        </p:spPr>
        <p:txBody>
          <a:bodyPr>
            <a:normAutofit/>
          </a:bodyPr>
          <a:lstStyle/>
          <a:p>
            <a:endParaRPr lang="nl-NL" dirty="0"/>
          </a:p>
          <a:p>
            <a:endParaRPr lang="nl-NL" dirty="0"/>
          </a:p>
        </p:txBody>
      </p:sp>
      <p:sp>
        <p:nvSpPr>
          <p:cNvPr id="7" name="Tekstvak 6">
            <a:extLst>
              <a:ext uri="{FF2B5EF4-FFF2-40B4-BE49-F238E27FC236}">
                <a16:creationId xmlns:a16="http://schemas.microsoft.com/office/drawing/2014/main" id="{02E882F3-B6FE-6290-04A4-F58C3ACD4F0A}"/>
              </a:ext>
            </a:extLst>
          </p:cNvPr>
          <p:cNvSpPr txBox="1"/>
          <p:nvPr/>
        </p:nvSpPr>
        <p:spPr>
          <a:xfrm>
            <a:off x="1935427" y="1814913"/>
            <a:ext cx="8732573" cy="1543179"/>
          </a:xfrm>
          <a:prstGeom prst="rect">
            <a:avLst/>
          </a:prstGeom>
          <a:noFill/>
        </p:spPr>
        <p:txBody>
          <a:bodyPr wrap="square">
            <a:spAutoFit/>
          </a:bodyPr>
          <a:lstStyle/>
          <a:p>
            <a:pPr lvl="0">
              <a:lnSpc>
                <a:spcPct val="115000"/>
              </a:lnSpc>
              <a:spcBef>
                <a:spcPts val="600"/>
              </a:spcBef>
              <a:spcAft>
                <a:spcPts val="600"/>
              </a:spcAft>
              <a:tabLst>
                <a:tab pos="201295" algn="l"/>
              </a:tabLst>
            </a:pPr>
            <a:r>
              <a:rPr lang="nl-NL" sz="1800" b="1" dirty="0">
                <a:solidFill>
                  <a:srgbClr val="000000"/>
                </a:solidFill>
                <a:effectLst/>
                <a:latin typeface="Arial" panose="020B0604020202020204" pitchFamily="34" charset="0"/>
                <a:ea typeface="Times New Roman" panose="02020603050405020304" pitchFamily="18" charset="0"/>
              </a:rPr>
              <a:t>In de producttoets wordt gevraagd om de 6 p’s (marketingmix), wat is dit?</a:t>
            </a:r>
          </a:p>
          <a:p>
            <a:pPr marL="342900" lvl="0" indent="-342900">
              <a:lnSpc>
                <a:spcPct val="115000"/>
              </a:lnSpc>
              <a:spcBef>
                <a:spcPts val="600"/>
              </a:spcBef>
              <a:spcAft>
                <a:spcPts val="600"/>
              </a:spcAft>
              <a:buFontTx/>
              <a:buChar char="-"/>
              <a:tabLst>
                <a:tab pos="201295" algn="l"/>
              </a:tabLst>
            </a:pPr>
            <a:r>
              <a:rPr lang="nl-NL" sz="2400" b="1" dirty="0"/>
              <a:t>P</a:t>
            </a:r>
            <a:r>
              <a:rPr lang="nl-NL" sz="2400" dirty="0"/>
              <a:t>resentatie: de manier waarop je je presenteert aan de klant.</a:t>
            </a:r>
          </a:p>
          <a:p>
            <a:pPr marL="342900" lvl="0" indent="-342900">
              <a:lnSpc>
                <a:spcPct val="115000"/>
              </a:lnSpc>
              <a:spcBef>
                <a:spcPts val="600"/>
              </a:spcBef>
              <a:spcAft>
                <a:spcPts val="600"/>
              </a:spcAft>
              <a:buFontTx/>
              <a:buChar char="-"/>
              <a:tabLst>
                <a:tab pos="201295" algn="l"/>
              </a:tabLst>
            </a:pPr>
            <a:endParaRPr lang="nl-NL" sz="2400" dirty="0"/>
          </a:p>
        </p:txBody>
      </p:sp>
      <p:sp>
        <p:nvSpPr>
          <p:cNvPr id="2" name="Ondertitel 2">
            <a:extLst>
              <a:ext uri="{FF2B5EF4-FFF2-40B4-BE49-F238E27FC236}">
                <a16:creationId xmlns:a16="http://schemas.microsoft.com/office/drawing/2014/main" id="{0EDD732C-9978-898F-89AD-E05A6777BB36}"/>
              </a:ext>
            </a:extLst>
          </p:cNvPr>
          <p:cNvSpPr txBox="1">
            <a:spLocks/>
          </p:cNvSpPr>
          <p:nvPr/>
        </p:nvSpPr>
        <p:spPr>
          <a:xfrm>
            <a:off x="1524000" y="3602038"/>
            <a:ext cx="9144000" cy="1655762"/>
          </a:xfrm>
          <a:prstGeom prst="rect">
            <a:avLst/>
          </a:prstGeom>
        </p:spPr>
        <p:txBody>
          <a:bodyPr vert="horz" lIns="91440" tIns="45720" rIns="91440" bIns="45720" rtlCol="0">
            <a:normAutofit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nl-NL" dirty="0"/>
              <a:t>Klassikaal: </a:t>
            </a:r>
          </a:p>
          <a:p>
            <a:pPr marL="342900" indent="-342900">
              <a:buFontTx/>
              <a:buChar char="-"/>
            </a:pPr>
            <a:r>
              <a:rPr lang="nl-NL" dirty="0"/>
              <a:t>Omschrijf verschillende doelgroepen?</a:t>
            </a:r>
          </a:p>
          <a:p>
            <a:pPr marL="342900" indent="-342900">
              <a:buFontTx/>
              <a:buChar char="-"/>
            </a:pPr>
            <a:r>
              <a:rPr lang="nl-NL" dirty="0"/>
              <a:t>Welke doelgroep richt jij je op?</a:t>
            </a:r>
          </a:p>
          <a:p>
            <a:pPr marL="342900" indent="-342900">
              <a:buFontTx/>
              <a:buChar char="-"/>
            </a:pPr>
            <a:r>
              <a:rPr lang="nl-NL" dirty="0"/>
              <a:t>Welke huisstijl past hierbij?</a:t>
            </a:r>
          </a:p>
        </p:txBody>
      </p:sp>
    </p:spTree>
    <p:extLst>
      <p:ext uri="{BB962C8B-B14F-4D97-AF65-F5344CB8AC3E}">
        <p14:creationId xmlns:p14="http://schemas.microsoft.com/office/powerpoint/2010/main" val="26053278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a:extLst>
              <a:ext uri="{FF2B5EF4-FFF2-40B4-BE49-F238E27FC236}">
                <a16:creationId xmlns:a16="http://schemas.microsoft.com/office/drawing/2014/main" id="{B011961A-C949-4DBF-3B31-9008A8BFB8E8}"/>
              </a:ext>
            </a:extLst>
          </p:cNvPr>
          <p:cNvSpPr>
            <a:spLocks noGrp="1"/>
          </p:cNvSpPr>
          <p:nvPr>
            <p:ph type="subTitle" idx="1"/>
          </p:nvPr>
        </p:nvSpPr>
        <p:spPr/>
        <p:txBody>
          <a:bodyPr>
            <a:normAutofit lnSpcReduction="10000"/>
          </a:bodyPr>
          <a:lstStyle/>
          <a:p>
            <a:r>
              <a:rPr lang="nl-NL" dirty="0"/>
              <a:t>Klassikaal: </a:t>
            </a:r>
          </a:p>
          <a:p>
            <a:pPr marL="342900" indent="-342900">
              <a:buFontTx/>
              <a:buChar char="-"/>
            </a:pPr>
            <a:r>
              <a:rPr lang="nl-NL" sz="2400" dirty="0"/>
              <a:t>Welke producten/diensten wil je met je bedrijf ver</a:t>
            </a:r>
            <a:r>
              <a:rPr lang="nl-NL" dirty="0"/>
              <a:t>kopen</a:t>
            </a:r>
            <a:r>
              <a:rPr lang="nl-NL" sz="2400" dirty="0"/>
              <a:t>?</a:t>
            </a:r>
          </a:p>
          <a:p>
            <a:pPr marL="342900" indent="-342900">
              <a:buFontTx/>
              <a:buChar char="-"/>
            </a:pPr>
            <a:r>
              <a:rPr lang="nl-NL" dirty="0"/>
              <a:t>Welke doelgroep zou deze producten en diensten zou willen kopen?</a:t>
            </a:r>
          </a:p>
          <a:p>
            <a:pPr marL="342900" indent="-342900">
              <a:buFontTx/>
              <a:buChar char="-"/>
            </a:pPr>
            <a:r>
              <a:rPr lang="nl-NL" dirty="0"/>
              <a:t>Wat moet je hiervoor inkopen?</a:t>
            </a:r>
          </a:p>
        </p:txBody>
      </p:sp>
      <p:sp>
        <p:nvSpPr>
          <p:cNvPr id="7" name="Tekstvak 6">
            <a:extLst>
              <a:ext uri="{FF2B5EF4-FFF2-40B4-BE49-F238E27FC236}">
                <a16:creationId xmlns:a16="http://schemas.microsoft.com/office/drawing/2014/main" id="{02E882F3-B6FE-6290-04A4-F58C3ACD4F0A}"/>
              </a:ext>
            </a:extLst>
          </p:cNvPr>
          <p:cNvSpPr txBox="1"/>
          <p:nvPr/>
        </p:nvSpPr>
        <p:spPr>
          <a:xfrm>
            <a:off x="1935427" y="1814913"/>
            <a:ext cx="8732573" cy="964559"/>
          </a:xfrm>
          <a:prstGeom prst="rect">
            <a:avLst/>
          </a:prstGeom>
          <a:noFill/>
        </p:spPr>
        <p:txBody>
          <a:bodyPr wrap="square">
            <a:spAutoFit/>
          </a:bodyPr>
          <a:lstStyle/>
          <a:p>
            <a:pPr lvl="0">
              <a:lnSpc>
                <a:spcPct val="115000"/>
              </a:lnSpc>
              <a:spcBef>
                <a:spcPts val="600"/>
              </a:spcBef>
              <a:spcAft>
                <a:spcPts val="600"/>
              </a:spcAft>
              <a:tabLst>
                <a:tab pos="201295" algn="l"/>
              </a:tabLst>
            </a:pPr>
            <a:r>
              <a:rPr lang="nl-NL" sz="1800" b="1" dirty="0">
                <a:solidFill>
                  <a:srgbClr val="000000"/>
                </a:solidFill>
                <a:effectLst/>
                <a:latin typeface="Arial" panose="020B0604020202020204" pitchFamily="34" charset="0"/>
                <a:ea typeface="Times New Roman" panose="02020603050405020304" pitchFamily="18" charset="0"/>
              </a:rPr>
              <a:t>In de producttoets wordt gevraagd om de 6 p’s (marketingmix), wat is dit?</a:t>
            </a:r>
          </a:p>
          <a:p>
            <a:pPr marL="342900" lvl="0" indent="-342900">
              <a:lnSpc>
                <a:spcPct val="115000"/>
              </a:lnSpc>
              <a:spcBef>
                <a:spcPts val="600"/>
              </a:spcBef>
              <a:spcAft>
                <a:spcPts val="600"/>
              </a:spcAft>
              <a:buFontTx/>
              <a:buChar char="-"/>
              <a:tabLst>
                <a:tab pos="201295" algn="l"/>
              </a:tabLst>
            </a:pPr>
            <a:r>
              <a:rPr lang="nl-NL" sz="2400" b="1" dirty="0"/>
              <a:t>P</a:t>
            </a:r>
            <a:r>
              <a:rPr lang="nl-NL" sz="2400" dirty="0"/>
              <a:t>roduct: wat wilt verkopen, waar je wilt inkopen</a:t>
            </a:r>
          </a:p>
        </p:txBody>
      </p:sp>
    </p:spTree>
    <p:extLst>
      <p:ext uri="{BB962C8B-B14F-4D97-AF65-F5344CB8AC3E}">
        <p14:creationId xmlns:p14="http://schemas.microsoft.com/office/powerpoint/2010/main" val="23004985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a:extLst>
              <a:ext uri="{FF2B5EF4-FFF2-40B4-BE49-F238E27FC236}">
                <a16:creationId xmlns:a16="http://schemas.microsoft.com/office/drawing/2014/main" id="{B011961A-C949-4DBF-3B31-9008A8BFB8E8}"/>
              </a:ext>
            </a:extLst>
          </p:cNvPr>
          <p:cNvSpPr>
            <a:spLocks noGrp="1"/>
          </p:cNvSpPr>
          <p:nvPr>
            <p:ph type="subTitle" idx="1"/>
          </p:nvPr>
        </p:nvSpPr>
        <p:spPr>
          <a:xfrm>
            <a:off x="1524000" y="2902241"/>
            <a:ext cx="9144000" cy="2817423"/>
          </a:xfrm>
        </p:spPr>
        <p:txBody>
          <a:bodyPr>
            <a:normAutofit fontScale="47500" lnSpcReduction="20000"/>
          </a:bodyPr>
          <a:lstStyle/>
          <a:p>
            <a:r>
              <a:rPr lang="nl-NL" dirty="0"/>
              <a:t>Prijs Elk artikel heeft een prijs. Je geeft een artikel niet willekeurig een prijs. De prijs van een artikel heeft een bepaalde functie. De waarde waarvoor je het artikel inkoopt, moet in de verkoopprijs zitten. Verder maak je nog allerlei kosten om dat artikel te verkopen; je kunt denken aan personeelskosten en reclamekosten. Dan heb je nog te maken met de belasting die je op elk artikel moet betalen. Als je een artikel inkoopt, betaal je ook belasting (BTW). Deze belasting mag je wel weer terugvragen van de belastingdienst. Maar als je een artikel verkoopt, moet je de belasting die bij de verkoopprijs inbegrepen zit, weer betalen aan de belastingdienst. Natuurlijk wil je zelf ook nog iets verdienen aan het verkopen van je artikel, dat is je winst. Kort gezegd: er is dus een aantal dingen die jouw verkoopprijs bepalen: de inkoopprijs, de BTW, de kosten die je maakt om het artikel te verkopen en je winst. Het vaststellen van de verkoopprijs noem je prijscalculatie</a:t>
            </a:r>
          </a:p>
          <a:p>
            <a:endParaRPr lang="nl-NL" dirty="0"/>
          </a:p>
          <a:p>
            <a:endParaRPr lang="nl-NL" dirty="0"/>
          </a:p>
          <a:p>
            <a:r>
              <a:rPr lang="nl-NL" sz="5100" dirty="0"/>
              <a:t>Klassikaal: </a:t>
            </a:r>
          </a:p>
          <a:p>
            <a:r>
              <a:rPr lang="nl-NL" sz="5100" dirty="0"/>
              <a:t>- Wat is een gangbare </a:t>
            </a:r>
            <a:r>
              <a:rPr lang="nl-NL" sz="5100" dirty="0" err="1"/>
              <a:t>uurprijs</a:t>
            </a:r>
            <a:r>
              <a:rPr lang="nl-NL" sz="5100" dirty="0"/>
              <a:t> in de groene sector?</a:t>
            </a:r>
          </a:p>
          <a:p>
            <a:r>
              <a:rPr lang="nl-NL" sz="5100" dirty="0"/>
              <a:t>- Welke kosten moeten allemaal worden gedekt door de prijs?</a:t>
            </a:r>
          </a:p>
        </p:txBody>
      </p:sp>
      <p:sp>
        <p:nvSpPr>
          <p:cNvPr id="7" name="Tekstvak 6">
            <a:extLst>
              <a:ext uri="{FF2B5EF4-FFF2-40B4-BE49-F238E27FC236}">
                <a16:creationId xmlns:a16="http://schemas.microsoft.com/office/drawing/2014/main" id="{02E882F3-B6FE-6290-04A4-F58C3ACD4F0A}"/>
              </a:ext>
            </a:extLst>
          </p:cNvPr>
          <p:cNvSpPr txBox="1"/>
          <p:nvPr/>
        </p:nvSpPr>
        <p:spPr>
          <a:xfrm>
            <a:off x="1935427" y="1814913"/>
            <a:ext cx="8732573" cy="964559"/>
          </a:xfrm>
          <a:prstGeom prst="rect">
            <a:avLst/>
          </a:prstGeom>
          <a:noFill/>
        </p:spPr>
        <p:txBody>
          <a:bodyPr wrap="square">
            <a:spAutoFit/>
          </a:bodyPr>
          <a:lstStyle/>
          <a:p>
            <a:pPr lvl="0">
              <a:lnSpc>
                <a:spcPct val="115000"/>
              </a:lnSpc>
              <a:spcBef>
                <a:spcPts val="600"/>
              </a:spcBef>
              <a:spcAft>
                <a:spcPts val="600"/>
              </a:spcAft>
              <a:tabLst>
                <a:tab pos="201295" algn="l"/>
              </a:tabLst>
            </a:pPr>
            <a:r>
              <a:rPr lang="nl-NL" sz="1800" b="1" dirty="0">
                <a:solidFill>
                  <a:srgbClr val="000000"/>
                </a:solidFill>
                <a:effectLst/>
                <a:latin typeface="Arial" panose="020B0604020202020204" pitchFamily="34" charset="0"/>
                <a:ea typeface="Times New Roman" panose="02020603050405020304" pitchFamily="18" charset="0"/>
              </a:rPr>
              <a:t>In de producttoets wordt gevraagd om de 6 p’s (marketingmix), wat is dit?</a:t>
            </a:r>
          </a:p>
          <a:p>
            <a:pPr marL="342900" lvl="0" indent="-342900">
              <a:lnSpc>
                <a:spcPct val="115000"/>
              </a:lnSpc>
              <a:spcBef>
                <a:spcPts val="600"/>
              </a:spcBef>
              <a:spcAft>
                <a:spcPts val="600"/>
              </a:spcAft>
              <a:buFontTx/>
              <a:buChar char="-"/>
              <a:tabLst>
                <a:tab pos="201295" algn="l"/>
              </a:tabLst>
            </a:pPr>
            <a:r>
              <a:rPr lang="nl-NL" sz="2400" b="1" dirty="0"/>
              <a:t>P</a:t>
            </a:r>
            <a:r>
              <a:rPr lang="nl-NL" sz="2400" dirty="0"/>
              <a:t>rijs: hoe bepaal je de verkoopprijs?</a:t>
            </a:r>
          </a:p>
        </p:txBody>
      </p:sp>
    </p:spTree>
    <p:extLst>
      <p:ext uri="{BB962C8B-B14F-4D97-AF65-F5344CB8AC3E}">
        <p14:creationId xmlns:p14="http://schemas.microsoft.com/office/powerpoint/2010/main" val="17652195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kstvak 6">
            <a:extLst>
              <a:ext uri="{FF2B5EF4-FFF2-40B4-BE49-F238E27FC236}">
                <a16:creationId xmlns:a16="http://schemas.microsoft.com/office/drawing/2014/main" id="{02E882F3-B6FE-6290-04A4-F58C3ACD4F0A}"/>
              </a:ext>
            </a:extLst>
          </p:cNvPr>
          <p:cNvSpPr txBox="1"/>
          <p:nvPr/>
        </p:nvSpPr>
        <p:spPr>
          <a:xfrm>
            <a:off x="1935427" y="1814913"/>
            <a:ext cx="8732573" cy="1389291"/>
          </a:xfrm>
          <a:prstGeom prst="rect">
            <a:avLst/>
          </a:prstGeom>
          <a:noFill/>
        </p:spPr>
        <p:txBody>
          <a:bodyPr wrap="square">
            <a:spAutoFit/>
          </a:bodyPr>
          <a:lstStyle/>
          <a:p>
            <a:pPr lvl="0">
              <a:lnSpc>
                <a:spcPct val="115000"/>
              </a:lnSpc>
              <a:spcBef>
                <a:spcPts val="600"/>
              </a:spcBef>
              <a:spcAft>
                <a:spcPts val="600"/>
              </a:spcAft>
              <a:tabLst>
                <a:tab pos="201295" algn="l"/>
              </a:tabLst>
            </a:pPr>
            <a:r>
              <a:rPr lang="nl-NL" sz="1800" b="1" dirty="0">
                <a:solidFill>
                  <a:srgbClr val="000000"/>
                </a:solidFill>
                <a:effectLst/>
                <a:latin typeface="Arial" panose="020B0604020202020204" pitchFamily="34" charset="0"/>
                <a:ea typeface="Times New Roman" panose="02020603050405020304" pitchFamily="18" charset="0"/>
              </a:rPr>
              <a:t>In de producttoets wordt gevraagd om de 6 p’s (marketingmix), wat is dit?</a:t>
            </a:r>
          </a:p>
          <a:p>
            <a:pPr marL="342900" lvl="0" indent="-342900">
              <a:lnSpc>
                <a:spcPct val="115000"/>
              </a:lnSpc>
              <a:spcBef>
                <a:spcPts val="600"/>
              </a:spcBef>
              <a:spcAft>
                <a:spcPts val="600"/>
              </a:spcAft>
              <a:buFontTx/>
              <a:buChar char="-"/>
              <a:tabLst>
                <a:tab pos="201295" algn="l"/>
              </a:tabLst>
            </a:pPr>
            <a:r>
              <a:rPr lang="nl-NL" sz="2400" b="1" dirty="0"/>
              <a:t>P</a:t>
            </a:r>
            <a:r>
              <a:rPr lang="nl-NL" sz="2400" dirty="0"/>
              <a:t>romotie: hoe breng je je product onder aandacht bij de juiste doelgroep?</a:t>
            </a:r>
          </a:p>
        </p:txBody>
      </p:sp>
      <p:sp>
        <p:nvSpPr>
          <p:cNvPr id="2" name="Ondertitel 2">
            <a:extLst>
              <a:ext uri="{FF2B5EF4-FFF2-40B4-BE49-F238E27FC236}">
                <a16:creationId xmlns:a16="http://schemas.microsoft.com/office/drawing/2014/main" id="{5C2158AF-D142-D457-A569-72EDED591707}"/>
              </a:ext>
            </a:extLst>
          </p:cNvPr>
          <p:cNvSpPr>
            <a:spLocks noGrp="1"/>
          </p:cNvSpPr>
          <p:nvPr>
            <p:ph type="subTitle" idx="1"/>
          </p:nvPr>
        </p:nvSpPr>
        <p:spPr>
          <a:xfrm>
            <a:off x="1524000" y="3602037"/>
            <a:ext cx="9144000" cy="2817423"/>
          </a:xfrm>
        </p:spPr>
        <p:txBody>
          <a:bodyPr>
            <a:normAutofit lnSpcReduction="10000"/>
          </a:bodyPr>
          <a:lstStyle/>
          <a:p>
            <a:r>
              <a:rPr lang="nl-NL" dirty="0"/>
              <a:t>Klassikaal: </a:t>
            </a:r>
          </a:p>
          <a:p>
            <a:pPr marL="342900" indent="-342900">
              <a:buFontTx/>
              <a:buChar char="-"/>
            </a:pPr>
            <a:r>
              <a:rPr lang="nl-NL" dirty="0"/>
              <a:t>Op welke doelgroep richt jij je promotie?</a:t>
            </a:r>
          </a:p>
          <a:p>
            <a:pPr marL="342900" indent="-342900">
              <a:buFontTx/>
              <a:buChar char="-"/>
            </a:pPr>
            <a:r>
              <a:rPr lang="nl-NL" dirty="0"/>
              <a:t>Hoe zou je dit kunnen doen?</a:t>
            </a:r>
          </a:p>
          <a:p>
            <a:pPr marL="342900" indent="-342900">
              <a:buFontTx/>
              <a:buChar char="-"/>
            </a:pPr>
            <a:endParaRPr lang="nl-NL" dirty="0"/>
          </a:p>
          <a:p>
            <a:pPr marL="342900" indent="-342900">
              <a:buFontTx/>
              <a:buChar char="-"/>
            </a:pPr>
            <a:r>
              <a:rPr lang="nl-NL" b="1" dirty="0"/>
              <a:t>OPDRACHT: </a:t>
            </a:r>
            <a:r>
              <a:rPr lang="nl-NL" dirty="0"/>
              <a:t>elke kleur heeft zijn eigen emotie. Hierover is veel te vinden op internet. Start een internet onderzoek en omschrijf welke kleur bij jouw doelgroep past.</a:t>
            </a:r>
          </a:p>
        </p:txBody>
      </p:sp>
    </p:spTree>
    <p:extLst>
      <p:ext uri="{BB962C8B-B14F-4D97-AF65-F5344CB8AC3E}">
        <p14:creationId xmlns:p14="http://schemas.microsoft.com/office/powerpoint/2010/main" val="41089808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kstvak 6">
            <a:extLst>
              <a:ext uri="{FF2B5EF4-FFF2-40B4-BE49-F238E27FC236}">
                <a16:creationId xmlns:a16="http://schemas.microsoft.com/office/drawing/2014/main" id="{02E882F3-B6FE-6290-04A4-F58C3ACD4F0A}"/>
              </a:ext>
            </a:extLst>
          </p:cNvPr>
          <p:cNvSpPr txBox="1"/>
          <p:nvPr/>
        </p:nvSpPr>
        <p:spPr>
          <a:xfrm>
            <a:off x="1935427" y="1814913"/>
            <a:ext cx="8732573" cy="1814023"/>
          </a:xfrm>
          <a:prstGeom prst="rect">
            <a:avLst/>
          </a:prstGeom>
          <a:noFill/>
        </p:spPr>
        <p:txBody>
          <a:bodyPr wrap="square">
            <a:spAutoFit/>
          </a:bodyPr>
          <a:lstStyle/>
          <a:p>
            <a:pPr lvl="0">
              <a:lnSpc>
                <a:spcPct val="115000"/>
              </a:lnSpc>
              <a:spcBef>
                <a:spcPts val="600"/>
              </a:spcBef>
              <a:spcAft>
                <a:spcPts val="600"/>
              </a:spcAft>
              <a:tabLst>
                <a:tab pos="201295" algn="l"/>
              </a:tabLst>
            </a:pPr>
            <a:r>
              <a:rPr lang="nl-NL" sz="1800" b="1" dirty="0">
                <a:solidFill>
                  <a:srgbClr val="000000"/>
                </a:solidFill>
                <a:effectLst/>
                <a:latin typeface="Arial" panose="020B0604020202020204" pitchFamily="34" charset="0"/>
                <a:ea typeface="Times New Roman" panose="02020603050405020304" pitchFamily="18" charset="0"/>
              </a:rPr>
              <a:t>In de producttoets wordt gevraagd om de 6 p’s (marketingmix), wat is dit?</a:t>
            </a:r>
          </a:p>
          <a:p>
            <a:pPr marL="342900" lvl="0" indent="-342900">
              <a:lnSpc>
                <a:spcPct val="115000"/>
              </a:lnSpc>
              <a:spcBef>
                <a:spcPts val="600"/>
              </a:spcBef>
              <a:spcAft>
                <a:spcPts val="600"/>
              </a:spcAft>
              <a:buFontTx/>
              <a:buChar char="-"/>
              <a:tabLst>
                <a:tab pos="201295" algn="l"/>
              </a:tabLst>
            </a:pPr>
            <a:r>
              <a:rPr lang="nl-NL" sz="2400" b="1" dirty="0"/>
              <a:t>P</a:t>
            </a:r>
            <a:r>
              <a:rPr lang="nl-NL" sz="2400" dirty="0"/>
              <a:t>ersoneel: je personeel is je visitekaartje maar vanwege personeelstekort wordt het steeds moeilijker goed personeel te vinden</a:t>
            </a:r>
          </a:p>
        </p:txBody>
      </p:sp>
      <p:sp>
        <p:nvSpPr>
          <p:cNvPr id="2" name="Ondertitel 2">
            <a:extLst>
              <a:ext uri="{FF2B5EF4-FFF2-40B4-BE49-F238E27FC236}">
                <a16:creationId xmlns:a16="http://schemas.microsoft.com/office/drawing/2014/main" id="{5C2158AF-D142-D457-A569-72EDED591707}"/>
              </a:ext>
            </a:extLst>
          </p:cNvPr>
          <p:cNvSpPr>
            <a:spLocks noGrp="1"/>
          </p:cNvSpPr>
          <p:nvPr>
            <p:ph type="subTitle" idx="1"/>
          </p:nvPr>
        </p:nvSpPr>
        <p:spPr>
          <a:xfrm>
            <a:off x="1524000" y="3872626"/>
            <a:ext cx="9144000" cy="1655762"/>
          </a:xfrm>
        </p:spPr>
        <p:txBody>
          <a:bodyPr>
            <a:normAutofit/>
          </a:bodyPr>
          <a:lstStyle/>
          <a:p>
            <a:r>
              <a:rPr lang="nl-NL" dirty="0"/>
              <a:t>Klassikaal: </a:t>
            </a:r>
          </a:p>
          <a:p>
            <a:pPr marL="342900" indent="-342900">
              <a:buFontTx/>
              <a:buChar char="-"/>
            </a:pPr>
            <a:r>
              <a:rPr lang="nl-NL" dirty="0"/>
              <a:t>Welk opleidingsniveau heeft jouw personeel nodig?</a:t>
            </a:r>
          </a:p>
          <a:p>
            <a:pPr marL="342900" indent="-342900">
              <a:buFontTx/>
              <a:buChar char="-"/>
            </a:pPr>
            <a:r>
              <a:rPr lang="nl-NL" dirty="0"/>
              <a:t>Hoe maak jij je bedrijf aantrekkelijk voor dit personeel?</a:t>
            </a:r>
          </a:p>
        </p:txBody>
      </p:sp>
    </p:spTree>
    <p:extLst>
      <p:ext uri="{BB962C8B-B14F-4D97-AF65-F5344CB8AC3E}">
        <p14:creationId xmlns:p14="http://schemas.microsoft.com/office/powerpoint/2010/main" val="18531799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kstvak 6">
            <a:extLst>
              <a:ext uri="{FF2B5EF4-FFF2-40B4-BE49-F238E27FC236}">
                <a16:creationId xmlns:a16="http://schemas.microsoft.com/office/drawing/2014/main" id="{02E882F3-B6FE-6290-04A4-F58C3ACD4F0A}"/>
              </a:ext>
            </a:extLst>
          </p:cNvPr>
          <p:cNvSpPr txBox="1"/>
          <p:nvPr/>
        </p:nvSpPr>
        <p:spPr>
          <a:xfrm>
            <a:off x="1935427" y="1814913"/>
            <a:ext cx="8732573" cy="1389291"/>
          </a:xfrm>
          <a:prstGeom prst="rect">
            <a:avLst/>
          </a:prstGeom>
          <a:noFill/>
        </p:spPr>
        <p:txBody>
          <a:bodyPr wrap="square">
            <a:spAutoFit/>
          </a:bodyPr>
          <a:lstStyle/>
          <a:p>
            <a:pPr lvl="0">
              <a:lnSpc>
                <a:spcPct val="115000"/>
              </a:lnSpc>
              <a:spcBef>
                <a:spcPts val="600"/>
              </a:spcBef>
              <a:spcAft>
                <a:spcPts val="600"/>
              </a:spcAft>
              <a:tabLst>
                <a:tab pos="201295" algn="l"/>
              </a:tabLst>
            </a:pPr>
            <a:r>
              <a:rPr lang="nl-NL" sz="1800" b="1" dirty="0">
                <a:solidFill>
                  <a:srgbClr val="000000"/>
                </a:solidFill>
                <a:effectLst/>
                <a:latin typeface="Arial" panose="020B0604020202020204" pitchFamily="34" charset="0"/>
                <a:ea typeface="Times New Roman" panose="02020603050405020304" pitchFamily="18" charset="0"/>
              </a:rPr>
              <a:t>In de producttoets wordt gevraagd om de 6 p’s (marketingmix), wat is dit?</a:t>
            </a:r>
          </a:p>
          <a:p>
            <a:pPr marL="342900" lvl="0" indent="-342900">
              <a:lnSpc>
                <a:spcPct val="115000"/>
              </a:lnSpc>
              <a:spcBef>
                <a:spcPts val="600"/>
              </a:spcBef>
              <a:spcAft>
                <a:spcPts val="600"/>
              </a:spcAft>
              <a:buFontTx/>
              <a:buChar char="-"/>
              <a:tabLst>
                <a:tab pos="201295" algn="l"/>
              </a:tabLst>
            </a:pPr>
            <a:r>
              <a:rPr lang="nl-NL" sz="2400" b="1" dirty="0"/>
              <a:t>P</a:t>
            </a:r>
            <a:r>
              <a:rPr lang="nl-NL" sz="2400" dirty="0"/>
              <a:t>laats: waar vestig jij je bedrijf, een dure maar zichtbare locatie of een goedkopere maar meer afgelegen locatie?</a:t>
            </a:r>
          </a:p>
        </p:txBody>
      </p:sp>
      <p:sp>
        <p:nvSpPr>
          <p:cNvPr id="2" name="Ondertitel 2">
            <a:extLst>
              <a:ext uri="{FF2B5EF4-FFF2-40B4-BE49-F238E27FC236}">
                <a16:creationId xmlns:a16="http://schemas.microsoft.com/office/drawing/2014/main" id="{5C2158AF-D142-D457-A569-72EDED591707}"/>
              </a:ext>
            </a:extLst>
          </p:cNvPr>
          <p:cNvSpPr>
            <a:spLocks noGrp="1"/>
          </p:cNvSpPr>
          <p:nvPr>
            <p:ph type="subTitle" idx="1"/>
          </p:nvPr>
        </p:nvSpPr>
        <p:spPr>
          <a:xfrm>
            <a:off x="1524000" y="3872626"/>
            <a:ext cx="9144000" cy="1655762"/>
          </a:xfrm>
        </p:spPr>
        <p:txBody>
          <a:bodyPr>
            <a:normAutofit/>
          </a:bodyPr>
          <a:lstStyle/>
          <a:p>
            <a:r>
              <a:rPr lang="nl-NL" dirty="0"/>
              <a:t>Klassikaal: </a:t>
            </a:r>
          </a:p>
          <a:p>
            <a:pPr marL="342900" indent="-342900">
              <a:buFontTx/>
              <a:buChar char="-"/>
            </a:pPr>
            <a:r>
              <a:rPr lang="nl-NL" dirty="0"/>
              <a:t>Welke locatie past bij jouw type bedrijf en waarom?</a:t>
            </a:r>
          </a:p>
        </p:txBody>
      </p:sp>
    </p:spTree>
    <p:extLst>
      <p:ext uri="{BB962C8B-B14F-4D97-AF65-F5344CB8AC3E}">
        <p14:creationId xmlns:p14="http://schemas.microsoft.com/office/powerpoint/2010/main" val="38132862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a:extLst>
              <a:ext uri="{FF2B5EF4-FFF2-40B4-BE49-F238E27FC236}">
                <a16:creationId xmlns:a16="http://schemas.microsoft.com/office/drawing/2014/main" id="{B011961A-C949-4DBF-3B31-9008A8BFB8E8}"/>
              </a:ext>
            </a:extLst>
          </p:cNvPr>
          <p:cNvSpPr>
            <a:spLocks noGrp="1"/>
          </p:cNvSpPr>
          <p:nvPr>
            <p:ph type="subTitle" idx="1"/>
          </p:nvPr>
        </p:nvSpPr>
        <p:spPr/>
        <p:txBody>
          <a:bodyPr>
            <a:normAutofit/>
          </a:bodyPr>
          <a:lstStyle/>
          <a:p>
            <a:endParaRPr lang="nl-NL" dirty="0"/>
          </a:p>
        </p:txBody>
      </p:sp>
      <p:sp>
        <p:nvSpPr>
          <p:cNvPr id="7" name="Tekstvak 6">
            <a:extLst>
              <a:ext uri="{FF2B5EF4-FFF2-40B4-BE49-F238E27FC236}">
                <a16:creationId xmlns:a16="http://schemas.microsoft.com/office/drawing/2014/main" id="{02E882F3-B6FE-6290-04A4-F58C3ACD4F0A}"/>
              </a:ext>
            </a:extLst>
          </p:cNvPr>
          <p:cNvSpPr txBox="1"/>
          <p:nvPr/>
        </p:nvSpPr>
        <p:spPr>
          <a:xfrm>
            <a:off x="1935427" y="1814913"/>
            <a:ext cx="8732573" cy="1814023"/>
          </a:xfrm>
          <a:prstGeom prst="rect">
            <a:avLst/>
          </a:prstGeom>
          <a:noFill/>
        </p:spPr>
        <p:txBody>
          <a:bodyPr wrap="square">
            <a:spAutoFit/>
          </a:bodyPr>
          <a:lstStyle/>
          <a:p>
            <a:pPr lvl="0">
              <a:lnSpc>
                <a:spcPct val="115000"/>
              </a:lnSpc>
              <a:spcBef>
                <a:spcPts val="600"/>
              </a:spcBef>
              <a:spcAft>
                <a:spcPts val="600"/>
              </a:spcAft>
              <a:tabLst>
                <a:tab pos="201295" algn="l"/>
              </a:tabLst>
            </a:pPr>
            <a:r>
              <a:rPr lang="nl-NL" sz="1800" b="1" dirty="0">
                <a:solidFill>
                  <a:srgbClr val="000000"/>
                </a:solidFill>
                <a:effectLst/>
                <a:latin typeface="Arial" panose="020B0604020202020204" pitchFamily="34" charset="0"/>
                <a:ea typeface="Times New Roman" panose="02020603050405020304" pitchFamily="18" charset="0"/>
              </a:rPr>
              <a:t>In de producttoets wordt gevraagd om de 6 p’s (marketingmix), wat is dit?</a:t>
            </a:r>
          </a:p>
          <a:p>
            <a:pPr marL="342900" lvl="0" indent="-342900">
              <a:lnSpc>
                <a:spcPct val="115000"/>
              </a:lnSpc>
              <a:spcBef>
                <a:spcPts val="600"/>
              </a:spcBef>
              <a:spcAft>
                <a:spcPts val="600"/>
              </a:spcAft>
              <a:buFontTx/>
              <a:buChar char="-"/>
              <a:tabLst>
                <a:tab pos="201295" algn="l"/>
              </a:tabLst>
            </a:pPr>
            <a:r>
              <a:rPr lang="nl-NL" sz="2400" b="1" dirty="0"/>
              <a:t>CONCLUSIE:  </a:t>
            </a:r>
            <a:r>
              <a:rPr lang="nl-NL" sz="2400" dirty="0"/>
              <a:t>aan jullie om de 6 p’s te omschrijven die passen bij </a:t>
            </a:r>
            <a:r>
              <a:rPr lang="nl-NL" sz="2400" b="1" dirty="0"/>
              <a:t>jullie bedrijf </a:t>
            </a:r>
            <a:r>
              <a:rPr lang="nl-NL" sz="2400" dirty="0"/>
              <a:t>en vooral ook de uit te leggen </a:t>
            </a:r>
            <a:r>
              <a:rPr lang="nl-NL" sz="2400" b="1" dirty="0"/>
              <a:t>waarom </a:t>
            </a:r>
            <a:r>
              <a:rPr lang="nl-NL" sz="2400" dirty="0"/>
              <a:t>deze passen bij jullie bedrijf.</a:t>
            </a:r>
          </a:p>
        </p:txBody>
      </p:sp>
    </p:spTree>
    <p:extLst>
      <p:ext uri="{BB962C8B-B14F-4D97-AF65-F5344CB8AC3E}">
        <p14:creationId xmlns:p14="http://schemas.microsoft.com/office/powerpoint/2010/main" val="20809299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kstvak 17">
            <a:extLst>
              <a:ext uri="{FF2B5EF4-FFF2-40B4-BE49-F238E27FC236}">
                <a16:creationId xmlns:a16="http://schemas.microsoft.com/office/drawing/2014/main" id="{F483DECF-C06D-C79F-CD30-88E6454DEE75}"/>
              </a:ext>
            </a:extLst>
          </p:cNvPr>
          <p:cNvSpPr txBox="1"/>
          <p:nvPr/>
        </p:nvSpPr>
        <p:spPr>
          <a:xfrm>
            <a:off x="2375380" y="1421335"/>
            <a:ext cx="11197652" cy="4015330"/>
          </a:xfrm>
          <a:prstGeom prst="rect">
            <a:avLst/>
          </a:prstGeom>
          <a:noFill/>
        </p:spPr>
        <p:txBody>
          <a:bodyPr wrap="square">
            <a:spAutoFit/>
          </a:bodyPr>
          <a:lstStyle/>
          <a:p>
            <a:pPr>
              <a:lnSpc>
                <a:spcPct val="107000"/>
              </a:lnSpc>
            </a:pPr>
            <a:r>
              <a:rPr lang="nl-NL" sz="2400" b="1" dirty="0">
                <a:solidFill>
                  <a:srgbClr val="000000"/>
                </a:solidFill>
                <a:effectLst/>
                <a:latin typeface="Arial" panose="020B0604020202020204" pitchFamily="34" charset="0"/>
                <a:ea typeface="Times New Roman" panose="02020603050405020304" pitchFamily="18" charset="0"/>
              </a:rPr>
              <a:t>Toets</a:t>
            </a:r>
            <a:r>
              <a:rPr lang="nl-NL" sz="2400" dirty="0">
                <a:solidFill>
                  <a:srgbClr val="000000"/>
                </a:solidFill>
                <a:effectLst/>
                <a:latin typeface="Arial" panose="020B0604020202020204" pitchFamily="34" charset="0"/>
                <a:ea typeface="Times New Roman" panose="02020603050405020304" pitchFamily="18" charset="0"/>
              </a:rPr>
              <a:t>: Werken aan </a:t>
            </a:r>
            <a:r>
              <a:rPr lang="nl-NL" sz="2400" b="1" dirty="0">
                <a:solidFill>
                  <a:srgbClr val="000000"/>
                </a:solidFill>
                <a:effectLst/>
                <a:latin typeface="Arial" panose="020B0604020202020204" pitchFamily="34" charset="0"/>
                <a:ea typeface="Times New Roman" panose="02020603050405020304" pitchFamily="18" charset="0"/>
              </a:rPr>
              <a:t>portfolio en presentatie</a:t>
            </a:r>
          </a:p>
          <a:p>
            <a:pPr>
              <a:lnSpc>
                <a:spcPct val="107000"/>
              </a:lnSpc>
            </a:pPr>
            <a:endParaRPr lang="nl-NL" sz="2400" b="1" i="0" dirty="0">
              <a:solidFill>
                <a:srgbClr val="000000"/>
              </a:solidFill>
              <a:latin typeface="Arial" panose="020B0604020202020204" pitchFamily="34" charset="0"/>
              <a:cs typeface="Arial" panose="020B0604020202020204" pitchFamily="34" charset="0"/>
            </a:endParaRPr>
          </a:p>
          <a:p>
            <a:pPr>
              <a:lnSpc>
                <a:spcPct val="107000"/>
              </a:lnSpc>
            </a:pPr>
            <a:endParaRPr lang="nl-NL" sz="2400" b="1" dirty="0">
              <a:solidFill>
                <a:srgbClr val="000000"/>
              </a:solidFill>
              <a:effectLst/>
              <a:latin typeface="Arial" panose="020B0604020202020204" pitchFamily="34" charset="0"/>
              <a:cs typeface="Arial" panose="020B0604020202020204" pitchFamily="34" charset="0"/>
            </a:endParaRPr>
          </a:p>
          <a:p>
            <a:pPr>
              <a:lnSpc>
                <a:spcPct val="107000"/>
              </a:lnSpc>
            </a:pPr>
            <a:endParaRPr lang="nl-NL" sz="2400" b="1" i="0" dirty="0">
              <a:solidFill>
                <a:srgbClr val="000000"/>
              </a:solidFill>
              <a:latin typeface="Arial" panose="020B0604020202020204" pitchFamily="34" charset="0"/>
              <a:cs typeface="Arial" panose="020B0604020202020204" pitchFamily="34" charset="0"/>
            </a:endParaRPr>
          </a:p>
          <a:p>
            <a:pPr>
              <a:lnSpc>
                <a:spcPct val="107000"/>
              </a:lnSpc>
            </a:pPr>
            <a:endParaRPr lang="nl-NL" sz="2400" b="1" dirty="0">
              <a:solidFill>
                <a:srgbClr val="000000"/>
              </a:solidFill>
              <a:effectLst/>
              <a:latin typeface="Arial" panose="020B0604020202020204" pitchFamily="34" charset="0"/>
              <a:cs typeface="Arial" panose="020B0604020202020204" pitchFamily="34" charset="0"/>
            </a:endParaRPr>
          </a:p>
          <a:p>
            <a:pPr>
              <a:lnSpc>
                <a:spcPct val="107000"/>
              </a:lnSpc>
            </a:pPr>
            <a:r>
              <a:rPr lang="nl-NL" sz="2400" b="1" i="0" dirty="0">
                <a:solidFill>
                  <a:srgbClr val="000000"/>
                </a:solidFill>
                <a:latin typeface="Arial" panose="020B0604020202020204" pitchFamily="34" charset="0"/>
                <a:cs typeface="Arial" panose="020B0604020202020204" pitchFamily="34" charset="0"/>
              </a:rPr>
              <a:t>Klassikaal doornemen portfolio &amp; </a:t>
            </a:r>
            <a:r>
              <a:rPr lang="nl-NL" sz="2400" b="1" dirty="0">
                <a:solidFill>
                  <a:srgbClr val="000000"/>
                </a:solidFill>
                <a:latin typeface="Arial" panose="020B0604020202020204" pitchFamily="34" charset="0"/>
                <a:cs typeface="Arial" panose="020B0604020202020204" pitchFamily="34" charset="0"/>
              </a:rPr>
              <a:t>Presentatie</a:t>
            </a:r>
          </a:p>
          <a:p>
            <a:pPr>
              <a:lnSpc>
                <a:spcPct val="107000"/>
              </a:lnSpc>
            </a:pPr>
            <a:endParaRPr lang="nl-NL" sz="2400" b="1" i="0" dirty="0">
              <a:solidFill>
                <a:srgbClr val="000000"/>
              </a:solidFill>
              <a:effectLst/>
              <a:latin typeface="Arial" panose="020B0604020202020204" pitchFamily="34" charset="0"/>
              <a:cs typeface="Arial" panose="020B0604020202020204" pitchFamily="34" charset="0"/>
            </a:endParaRPr>
          </a:p>
          <a:p>
            <a:pPr>
              <a:lnSpc>
                <a:spcPct val="107000"/>
              </a:lnSpc>
            </a:pPr>
            <a:r>
              <a:rPr lang="nl-NL" sz="2400" b="1" dirty="0">
                <a:solidFill>
                  <a:srgbClr val="000000"/>
                </a:solidFill>
                <a:latin typeface="Arial" panose="020B0604020202020204" pitchFamily="34" charset="0"/>
                <a:cs typeface="Arial" panose="020B0604020202020204" pitchFamily="34" charset="0"/>
              </a:rPr>
              <a:t>+ </a:t>
            </a:r>
          </a:p>
          <a:p>
            <a:pPr>
              <a:lnSpc>
                <a:spcPct val="107000"/>
              </a:lnSpc>
            </a:pPr>
            <a:endParaRPr lang="nl-NL" sz="2400" b="1" dirty="0">
              <a:solidFill>
                <a:srgbClr val="000000"/>
              </a:solidFill>
              <a:latin typeface="Arial" panose="020B0604020202020204" pitchFamily="34" charset="0"/>
              <a:cs typeface="Arial" panose="020B0604020202020204" pitchFamily="34" charset="0"/>
            </a:endParaRPr>
          </a:p>
          <a:p>
            <a:pPr>
              <a:lnSpc>
                <a:spcPct val="107000"/>
              </a:lnSpc>
            </a:pPr>
            <a:r>
              <a:rPr lang="nl-NL" sz="2400" b="1" dirty="0">
                <a:solidFill>
                  <a:srgbClr val="000000"/>
                </a:solidFill>
                <a:latin typeface="Arial" panose="020B0604020202020204" pitchFamily="34" charset="0"/>
                <a:cs typeface="Arial" panose="020B0604020202020204" pitchFamily="34" charset="0"/>
              </a:rPr>
              <a:t>Inplannen presentatie</a:t>
            </a:r>
            <a:endParaRPr lang="nl-NL" sz="1400" i="0" dirty="0">
              <a:solidFill>
                <a:srgbClr val="000000"/>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739748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kstvak 6">
            <a:extLst>
              <a:ext uri="{FF2B5EF4-FFF2-40B4-BE49-F238E27FC236}">
                <a16:creationId xmlns:a16="http://schemas.microsoft.com/office/drawing/2014/main" id="{02E882F3-B6FE-6290-04A4-F58C3ACD4F0A}"/>
              </a:ext>
            </a:extLst>
          </p:cNvPr>
          <p:cNvSpPr txBox="1"/>
          <p:nvPr/>
        </p:nvSpPr>
        <p:spPr>
          <a:xfrm>
            <a:off x="2824843" y="1199093"/>
            <a:ext cx="7074936" cy="5023555"/>
          </a:xfrm>
          <a:prstGeom prst="rect">
            <a:avLst/>
          </a:prstGeom>
          <a:noFill/>
        </p:spPr>
        <p:txBody>
          <a:bodyPr wrap="square">
            <a:spAutoFit/>
          </a:bodyPr>
          <a:lstStyle/>
          <a:p>
            <a:pPr lvl="0">
              <a:lnSpc>
                <a:spcPct val="115000"/>
              </a:lnSpc>
              <a:spcBef>
                <a:spcPts val="600"/>
              </a:spcBef>
              <a:spcAft>
                <a:spcPts val="600"/>
              </a:spcAft>
              <a:tabLst>
                <a:tab pos="201295" algn="l"/>
              </a:tabLst>
            </a:pPr>
            <a:r>
              <a:rPr lang="nl-NL" b="1" dirty="0">
                <a:solidFill>
                  <a:srgbClr val="000000"/>
                </a:solidFill>
                <a:latin typeface="Arial" panose="020B0604020202020204" pitchFamily="34" charset="0"/>
                <a:ea typeface="Times New Roman" panose="02020603050405020304" pitchFamily="18" charset="0"/>
              </a:rPr>
              <a:t>Opdracht 1</a:t>
            </a:r>
          </a:p>
          <a:p>
            <a:pPr lvl="0">
              <a:lnSpc>
                <a:spcPct val="115000"/>
              </a:lnSpc>
              <a:spcBef>
                <a:spcPts val="600"/>
              </a:spcBef>
              <a:spcAft>
                <a:spcPts val="600"/>
              </a:spcAft>
              <a:tabLst>
                <a:tab pos="201295" algn="l"/>
              </a:tabLst>
            </a:pPr>
            <a:endParaRPr lang="nl-NL" sz="2400" b="1" dirty="0">
              <a:solidFill>
                <a:srgbClr val="000000"/>
              </a:solidFill>
              <a:latin typeface="Arial" panose="020B0604020202020204" pitchFamily="34" charset="0"/>
            </a:endParaRPr>
          </a:p>
          <a:p>
            <a:pPr marL="342900" lvl="0" indent="-342900">
              <a:lnSpc>
                <a:spcPct val="115000"/>
              </a:lnSpc>
              <a:spcBef>
                <a:spcPts val="600"/>
              </a:spcBef>
              <a:spcAft>
                <a:spcPts val="600"/>
              </a:spcAft>
              <a:buFontTx/>
              <a:buChar char="-"/>
              <a:tabLst>
                <a:tab pos="201295" algn="l"/>
              </a:tabLst>
            </a:pPr>
            <a:r>
              <a:rPr lang="nl-NL" sz="2400" b="1" dirty="0">
                <a:solidFill>
                  <a:srgbClr val="000000"/>
                </a:solidFill>
                <a:latin typeface="Arial" panose="020B0604020202020204" pitchFamily="34" charset="0"/>
              </a:rPr>
              <a:t>Lees eerst het bijgevoegde krantenartikel door</a:t>
            </a:r>
          </a:p>
          <a:p>
            <a:pPr marL="342900" lvl="0" indent="-342900">
              <a:lnSpc>
                <a:spcPct val="115000"/>
              </a:lnSpc>
              <a:spcBef>
                <a:spcPts val="600"/>
              </a:spcBef>
              <a:spcAft>
                <a:spcPts val="600"/>
              </a:spcAft>
              <a:buFontTx/>
              <a:buChar char="-"/>
              <a:tabLst>
                <a:tab pos="201295" algn="l"/>
              </a:tabLst>
            </a:pPr>
            <a:r>
              <a:rPr lang="nl-NL" sz="2400" b="1" dirty="0">
                <a:solidFill>
                  <a:srgbClr val="000000"/>
                </a:solidFill>
                <a:latin typeface="Arial" panose="020B0604020202020204" pitchFamily="34" charset="0"/>
              </a:rPr>
              <a:t>Benoem een valkuil van ondernemers</a:t>
            </a:r>
          </a:p>
          <a:p>
            <a:pPr marL="342900" lvl="0" indent="-342900">
              <a:lnSpc>
                <a:spcPct val="115000"/>
              </a:lnSpc>
              <a:spcBef>
                <a:spcPts val="600"/>
              </a:spcBef>
              <a:spcAft>
                <a:spcPts val="600"/>
              </a:spcAft>
              <a:buFontTx/>
              <a:buChar char="-"/>
              <a:tabLst>
                <a:tab pos="201295" algn="l"/>
              </a:tabLst>
            </a:pPr>
            <a:r>
              <a:rPr lang="nl-NL" sz="2400" b="1" dirty="0">
                <a:solidFill>
                  <a:srgbClr val="000000"/>
                </a:solidFill>
                <a:latin typeface="Arial" panose="020B0604020202020204" pitchFamily="34" charset="0"/>
              </a:rPr>
              <a:t>Beschrijf in eigen woorden wat hiermee wordt bedoeld?</a:t>
            </a:r>
          </a:p>
          <a:p>
            <a:pPr marL="285750" lvl="0" indent="-285750">
              <a:lnSpc>
                <a:spcPct val="115000"/>
              </a:lnSpc>
              <a:spcBef>
                <a:spcPts val="600"/>
              </a:spcBef>
              <a:spcAft>
                <a:spcPts val="600"/>
              </a:spcAft>
              <a:buFontTx/>
              <a:buChar char="-"/>
              <a:tabLst>
                <a:tab pos="201295" algn="l"/>
              </a:tabLst>
            </a:pPr>
            <a:r>
              <a:rPr lang="nl-NL" sz="2400" b="1" dirty="0">
                <a:solidFill>
                  <a:srgbClr val="000000"/>
                </a:solidFill>
                <a:latin typeface="Arial" panose="020B0604020202020204" pitchFamily="34" charset="0"/>
                <a:ea typeface="Times New Roman" panose="02020603050405020304" pitchFamily="18" charset="0"/>
              </a:rPr>
              <a:t>Bedenk en beschrijf hoe jij je eigen bedrijfsplan wil laten toetsen</a:t>
            </a:r>
            <a:endParaRPr lang="nl-NL" b="1" dirty="0">
              <a:solidFill>
                <a:srgbClr val="000000"/>
              </a:solidFill>
              <a:latin typeface="Arial" panose="020B0604020202020204" pitchFamily="34" charset="0"/>
              <a:ea typeface="Times New Roman" panose="02020603050405020304" pitchFamily="18" charset="0"/>
            </a:endParaRPr>
          </a:p>
          <a:p>
            <a:pPr lvl="0">
              <a:lnSpc>
                <a:spcPct val="115000"/>
              </a:lnSpc>
              <a:spcBef>
                <a:spcPts val="600"/>
              </a:spcBef>
              <a:spcAft>
                <a:spcPts val="600"/>
              </a:spcAft>
              <a:tabLst>
                <a:tab pos="201295" algn="l"/>
              </a:tabLst>
            </a:pPr>
            <a:endParaRPr lang="nl-NL" b="1" dirty="0">
              <a:solidFill>
                <a:srgbClr val="000000"/>
              </a:solidFill>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23788311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kstvak 6">
            <a:extLst>
              <a:ext uri="{FF2B5EF4-FFF2-40B4-BE49-F238E27FC236}">
                <a16:creationId xmlns:a16="http://schemas.microsoft.com/office/drawing/2014/main" id="{02E882F3-B6FE-6290-04A4-F58C3ACD4F0A}"/>
              </a:ext>
            </a:extLst>
          </p:cNvPr>
          <p:cNvSpPr txBox="1"/>
          <p:nvPr/>
        </p:nvSpPr>
        <p:spPr>
          <a:xfrm>
            <a:off x="2824842" y="1814913"/>
            <a:ext cx="8327839" cy="3634072"/>
          </a:xfrm>
          <a:prstGeom prst="rect">
            <a:avLst/>
          </a:prstGeom>
          <a:noFill/>
        </p:spPr>
        <p:txBody>
          <a:bodyPr wrap="square">
            <a:spAutoFit/>
          </a:bodyPr>
          <a:lstStyle/>
          <a:p>
            <a:pPr lvl="0">
              <a:lnSpc>
                <a:spcPct val="115000"/>
              </a:lnSpc>
              <a:spcBef>
                <a:spcPts val="600"/>
              </a:spcBef>
              <a:spcAft>
                <a:spcPts val="600"/>
              </a:spcAft>
              <a:tabLst>
                <a:tab pos="201295" algn="l"/>
              </a:tabLst>
            </a:pPr>
            <a:r>
              <a:rPr lang="nl-NL" b="1" dirty="0">
                <a:solidFill>
                  <a:srgbClr val="000000"/>
                </a:solidFill>
                <a:latin typeface="Arial" panose="020B0604020202020204" pitchFamily="34" charset="0"/>
                <a:ea typeface="Times New Roman" panose="02020603050405020304" pitchFamily="18" charset="0"/>
              </a:rPr>
              <a:t>Context: Commercieel Netwerk</a:t>
            </a:r>
          </a:p>
          <a:p>
            <a:pPr lvl="0">
              <a:lnSpc>
                <a:spcPct val="115000"/>
              </a:lnSpc>
              <a:spcBef>
                <a:spcPts val="600"/>
              </a:spcBef>
              <a:spcAft>
                <a:spcPts val="600"/>
              </a:spcAft>
              <a:tabLst>
                <a:tab pos="201295" algn="l"/>
              </a:tabLst>
            </a:pPr>
            <a:endParaRPr lang="nl-NL" b="1" dirty="0">
              <a:solidFill>
                <a:srgbClr val="000000"/>
              </a:solidFill>
              <a:latin typeface="Arial" panose="020B0604020202020204" pitchFamily="34" charset="0"/>
              <a:ea typeface="Times New Roman" panose="02020603050405020304" pitchFamily="18" charset="0"/>
            </a:endParaRPr>
          </a:p>
          <a:p>
            <a:pPr lvl="0">
              <a:lnSpc>
                <a:spcPct val="115000"/>
              </a:lnSpc>
              <a:spcBef>
                <a:spcPts val="600"/>
              </a:spcBef>
              <a:spcAft>
                <a:spcPts val="600"/>
              </a:spcAft>
              <a:tabLst>
                <a:tab pos="201295" algn="l"/>
              </a:tabLst>
            </a:pPr>
            <a:r>
              <a:rPr lang="nl-NL" sz="1800" b="1" dirty="0">
                <a:solidFill>
                  <a:srgbClr val="000000"/>
                </a:solidFill>
                <a:effectLst/>
                <a:latin typeface="Arial" panose="020B0604020202020204" pitchFamily="34" charset="0"/>
                <a:ea typeface="Times New Roman" panose="02020603050405020304" pitchFamily="18" charset="0"/>
              </a:rPr>
              <a:t>Klassikaal</a:t>
            </a:r>
          </a:p>
          <a:p>
            <a:pPr marL="285750" lvl="0" indent="-285750">
              <a:lnSpc>
                <a:spcPct val="115000"/>
              </a:lnSpc>
              <a:spcBef>
                <a:spcPts val="600"/>
              </a:spcBef>
              <a:spcAft>
                <a:spcPts val="600"/>
              </a:spcAft>
              <a:buFontTx/>
              <a:buChar char="-"/>
              <a:tabLst>
                <a:tab pos="201295" algn="l"/>
              </a:tabLst>
            </a:pPr>
            <a:r>
              <a:rPr lang="nl-NL" sz="2400" b="1" dirty="0">
                <a:solidFill>
                  <a:srgbClr val="000000"/>
                </a:solidFill>
                <a:latin typeface="Arial" panose="020B0604020202020204" pitchFamily="34" charset="0"/>
                <a:ea typeface="Times New Roman" panose="02020603050405020304" pitchFamily="18" charset="0"/>
              </a:rPr>
              <a:t>Wat verstaan we onder netwerken?</a:t>
            </a:r>
          </a:p>
          <a:p>
            <a:pPr marL="285750" lvl="0" indent="-285750">
              <a:lnSpc>
                <a:spcPct val="115000"/>
              </a:lnSpc>
              <a:spcBef>
                <a:spcPts val="600"/>
              </a:spcBef>
              <a:spcAft>
                <a:spcPts val="600"/>
              </a:spcAft>
              <a:buFontTx/>
              <a:buChar char="-"/>
              <a:tabLst>
                <a:tab pos="201295" algn="l"/>
              </a:tabLst>
            </a:pPr>
            <a:r>
              <a:rPr lang="nl-NL" sz="2400" b="1" dirty="0">
                <a:solidFill>
                  <a:srgbClr val="000000"/>
                </a:solidFill>
                <a:latin typeface="Arial" panose="020B0604020202020204" pitchFamily="34" charset="0"/>
                <a:ea typeface="Times New Roman" panose="02020603050405020304" pitchFamily="18" charset="0"/>
              </a:rPr>
              <a:t>Wat verstaan we onder een commercieel netwerk?</a:t>
            </a:r>
          </a:p>
          <a:p>
            <a:pPr marL="285750" lvl="0" indent="-285750">
              <a:lnSpc>
                <a:spcPct val="115000"/>
              </a:lnSpc>
              <a:spcBef>
                <a:spcPts val="600"/>
              </a:spcBef>
              <a:spcAft>
                <a:spcPts val="600"/>
              </a:spcAft>
              <a:buFontTx/>
              <a:buChar char="-"/>
              <a:tabLst>
                <a:tab pos="201295" algn="l"/>
              </a:tabLst>
            </a:pPr>
            <a:r>
              <a:rPr lang="nl-NL" sz="2400" b="1" dirty="0">
                <a:solidFill>
                  <a:srgbClr val="000000"/>
                </a:solidFill>
                <a:effectLst/>
                <a:latin typeface="Arial" panose="020B0604020202020204" pitchFamily="34" charset="0"/>
                <a:ea typeface="Times New Roman" panose="02020603050405020304" pitchFamily="18" charset="0"/>
              </a:rPr>
              <a:t>Wat is het belang van een commercieel netwerk?</a:t>
            </a:r>
          </a:p>
          <a:p>
            <a:pPr marL="285750" lvl="0" indent="-285750">
              <a:lnSpc>
                <a:spcPct val="115000"/>
              </a:lnSpc>
              <a:spcBef>
                <a:spcPts val="600"/>
              </a:spcBef>
              <a:spcAft>
                <a:spcPts val="600"/>
              </a:spcAft>
              <a:buFontTx/>
              <a:buChar char="-"/>
              <a:tabLst>
                <a:tab pos="201295" algn="l"/>
              </a:tabLst>
            </a:pPr>
            <a:r>
              <a:rPr lang="nl-NL" sz="2400" b="1" dirty="0">
                <a:solidFill>
                  <a:srgbClr val="000000"/>
                </a:solidFill>
                <a:effectLst/>
                <a:latin typeface="Arial" panose="020B0604020202020204" pitchFamily="34" charset="0"/>
                <a:ea typeface="Times New Roman" panose="02020603050405020304" pitchFamily="18" charset="0"/>
              </a:rPr>
              <a:t>Op welke manier netwerk je zelf nu al?</a:t>
            </a:r>
          </a:p>
        </p:txBody>
      </p:sp>
    </p:spTree>
    <p:extLst>
      <p:ext uri="{BB962C8B-B14F-4D97-AF65-F5344CB8AC3E}">
        <p14:creationId xmlns:p14="http://schemas.microsoft.com/office/powerpoint/2010/main" val="3207809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kstvak 6">
            <a:extLst>
              <a:ext uri="{FF2B5EF4-FFF2-40B4-BE49-F238E27FC236}">
                <a16:creationId xmlns:a16="http://schemas.microsoft.com/office/drawing/2014/main" id="{02E882F3-B6FE-6290-04A4-F58C3ACD4F0A}"/>
              </a:ext>
            </a:extLst>
          </p:cNvPr>
          <p:cNvSpPr txBox="1"/>
          <p:nvPr/>
        </p:nvSpPr>
        <p:spPr>
          <a:xfrm>
            <a:off x="2824843" y="1814913"/>
            <a:ext cx="7074936" cy="4444935"/>
          </a:xfrm>
          <a:prstGeom prst="rect">
            <a:avLst/>
          </a:prstGeom>
          <a:noFill/>
        </p:spPr>
        <p:txBody>
          <a:bodyPr wrap="square">
            <a:spAutoFit/>
          </a:bodyPr>
          <a:lstStyle/>
          <a:p>
            <a:pPr lvl="0">
              <a:lnSpc>
                <a:spcPct val="115000"/>
              </a:lnSpc>
              <a:spcBef>
                <a:spcPts val="600"/>
              </a:spcBef>
              <a:spcAft>
                <a:spcPts val="600"/>
              </a:spcAft>
              <a:tabLst>
                <a:tab pos="201295" algn="l"/>
              </a:tabLst>
            </a:pPr>
            <a:r>
              <a:rPr lang="nl-NL" sz="1800" b="1" dirty="0">
                <a:solidFill>
                  <a:srgbClr val="000000"/>
                </a:solidFill>
                <a:effectLst/>
                <a:latin typeface="Arial" panose="020B0604020202020204" pitchFamily="34" charset="0"/>
                <a:ea typeface="Times New Roman" panose="02020603050405020304" pitchFamily="18" charset="0"/>
              </a:rPr>
              <a:t>Klassikaal: Commercieel netwerk in kaart brengen</a:t>
            </a:r>
          </a:p>
          <a:p>
            <a:pPr lvl="0">
              <a:lnSpc>
                <a:spcPct val="115000"/>
              </a:lnSpc>
              <a:spcBef>
                <a:spcPts val="600"/>
              </a:spcBef>
              <a:spcAft>
                <a:spcPts val="600"/>
              </a:spcAft>
              <a:tabLst>
                <a:tab pos="201295" algn="l"/>
              </a:tabLst>
            </a:pPr>
            <a:endParaRPr lang="nl-NL" sz="2400" dirty="0">
              <a:solidFill>
                <a:srgbClr val="000000"/>
              </a:solidFill>
              <a:latin typeface="Arial" panose="020B0604020202020204" pitchFamily="34" charset="0"/>
              <a:ea typeface="Times New Roman" panose="02020603050405020304" pitchFamily="18" charset="0"/>
            </a:endParaRPr>
          </a:p>
          <a:p>
            <a:pPr lvl="0">
              <a:lnSpc>
                <a:spcPct val="115000"/>
              </a:lnSpc>
              <a:spcBef>
                <a:spcPts val="600"/>
              </a:spcBef>
              <a:spcAft>
                <a:spcPts val="600"/>
              </a:spcAft>
              <a:tabLst>
                <a:tab pos="201295" algn="l"/>
              </a:tabLst>
            </a:pPr>
            <a:r>
              <a:rPr lang="nl-NL" sz="2400" b="1" dirty="0">
                <a:solidFill>
                  <a:srgbClr val="000000"/>
                </a:solidFill>
                <a:latin typeface="Arial" panose="020B0604020202020204" pitchFamily="34" charset="0"/>
                <a:ea typeface="Times New Roman" panose="02020603050405020304" pitchFamily="18" charset="0"/>
              </a:rPr>
              <a:t>Klassikale opdracht</a:t>
            </a:r>
            <a:r>
              <a:rPr lang="nl-NL" sz="1800" dirty="0">
                <a:solidFill>
                  <a:srgbClr val="000000"/>
                </a:solidFill>
                <a:effectLst/>
                <a:latin typeface="Arial" panose="020B0604020202020204" pitchFamily="34" charset="0"/>
                <a:ea typeface="Times New Roman" panose="02020603050405020304" pitchFamily="18" charset="0"/>
              </a:rPr>
              <a:t>:</a:t>
            </a:r>
            <a:r>
              <a:rPr lang="nl-NL" sz="2400" dirty="0">
                <a:solidFill>
                  <a:srgbClr val="000000"/>
                </a:solidFill>
                <a:effectLst/>
                <a:latin typeface="Arial" panose="020B0604020202020204" pitchFamily="34" charset="0"/>
                <a:ea typeface="Times New Roman" panose="02020603050405020304" pitchFamily="18" charset="0"/>
              </a:rPr>
              <a:t> </a:t>
            </a:r>
          </a:p>
          <a:p>
            <a:pPr lvl="0">
              <a:lnSpc>
                <a:spcPct val="115000"/>
              </a:lnSpc>
              <a:spcBef>
                <a:spcPts val="600"/>
              </a:spcBef>
              <a:spcAft>
                <a:spcPts val="600"/>
              </a:spcAft>
              <a:tabLst>
                <a:tab pos="201295" algn="l"/>
              </a:tabLst>
            </a:pPr>
            <a:r>
              <a:rPr lang="nl-NL" sz="2400" dirty="0">
                <a:solidFill>
                  <a:srgbClr val="000000"/>
                </a:solidFill>
                <a:latin typeface="Arial" panose="020B0604020202020204" pitchFamily="34" charset="0"/>
                <a:ea typeface="Times New Roman" panose="02020603050405020304" pitchFamily="18" charset="0"/>
              </a:rPr>
              <a:t>- O</a:t>
            </a:r>
            <a:r>
              <a:rPr lang="nl-NL" sz="2400" dirty="0">
                <a:solidFill>
                  <a:srgbClr val="000000"/>
                </a:solidFill>
                <a:effectLst/>
                <a:latin typeface="Arial" panose="020B0604020202020204" pitchFamily="34" charset="0"/>
                <a:ea typeface="Times New Roman" panose="02020603050405020304" pitchFamily="18" charset="0"/>
              </a:rPr>
              <a:t>m de beurt een manier/middel noteren om een commercieel netwerk uit te breiden (denk aan Facebook, </a:t>
            </a:r>
            <a:r>
              <a:rPr lang="nl-NL" sz="2400" dirty="0" err="1">
                <a:solidFill>
                  <a:srgbClr val="000000"/>
                </a:solidFill>
                <a:effectLst/>
                <a:latin typeface="Arial" panose="020B0604020202020204" pitchFamily="34" charset="0"/>
                <a:ea typeface="Times New Roman" panose="02020603050405020304" pitchFamily="18" charset="0"/>
              </a:rPr>
              <a:t>Linkedin</a:t>
            </a:r>
            <a:r>
              <a:rPr lang="nl-NL" sz="2400" dirty="0">
                <a:solidFill>
                  <a:srgbClr val="000000"/>
                </a:solidFill>
                <a:effectLst/>
                <a:latin typeface="Arial" panose="020B0604020202020204" pitchFamily="34" charset="0"/>
                <a:ea typeface="Times New Roman" panose="02020603050405020304" pitchFamily="18" charset="0"/>
              </a:rPr>
              <a:t>, bezoek </a:t>
            </a:r>
            <a:r>
              <a:rPr lang="nl-NL" sz="2400" dirty="0" err="1">
                <a:solidFill>
                  <a:srgbClr val="000000"/>
                </a:solidFill>
                <a:effectLst/>
                <a:latin typeface="Arial" panose="020B0604020202020204" pitchFamily="34" charset="0"/>
                <a:ea typeface="Times New Roman" panose="02020603050405020304" pitchFamily="18" charset="0"/>
              </a:rPr>
              <a:t>beurzen,familie</a:t>
            </a:r>
            <a:r>
              <a:rPr lang="nl-NL" sz="2400" dirty="0">
                <a:solidFill>
                  <a:srgbClr val="000000"/>
                </a:solidFill>
                <a:effectLst/>
                <a:latin typeface="Arial" panose="020B0604020202020204" pitchFamily="34" charset="0"/>
                <a:ea typeface="Times New Roman" panose="02020603050405020304" pitchFamily="18" charset="0"/>
              </a:rPr>
              <a:t> e.d.). </a:t>
            </a:r>
          </a:p>
          <a:p>
            <a:pPr lvl="0">
              <a:lnSpc>
                <a:spcPct val="115000"/>
              </a:lnSpc>
              <a:spcBef>
                <a:spcPts val="600"/>
              </a:spcBef>
              <a:spcAft>
                <a:spcPts val="600"/>
              </a:spcAft>
              <a:tabLst>
                <a:tab pos="201295" algn="l"/>
              </a:tabLst>
            </a:pPr>
            <a:r>
              <a:rPr lang="nl-NL" sz="2400" dirty="0">
                <a:solidFill>
                  <a:srgbClr val="000000"/>
                </a:solidFill>
                <a:latin typeface="Arial" panose="020B0604020202020204" pitchFamily="34" charset="0"/>
                <a:ea typeface="Times New Roman" panose="02020603050405020304" pitchFamily="18" charset="0"/>
              </a:rPr>
              <a:t>- LET OP: P</a:t>
            </a:r>
            <a:r>
              <a:rPr lang="nl-NL" sz="2400" dirty="0">
                <a:solidFill>
                  <a:srgbClr val="000000"/>
                </a:solidFill>
                <a:effectLst/>
                <a:latin typeface="Arial" panose="020B0604020202020204" pitchFamily="34" charset="0"/>
                <a:ea typeface="Times New Roman" panose="02020603050405020304" pitchFamily="18" charset="0"/>
              </a:rPr>
              <a:t>raktijkvoorbeelden noemen bij de genoemde manieren/middelen.</a:t>
            </a:r>
          </a:p>
          <a:p>
            <a:pPr lvl="0">
              <a:lnSpc>
                <a:spcPct val="115000"/>
              </a:lnSpc>
              <a:spcBef>
                <a:spcPts val="600"/>
              </a:spcBef>
              <a:spcAft>
                <a:spcPts val="600"/>
              </a:spcAft>
              <a:tabLst>
                <a:tab pos="201295" algn="l"/>
              </a:tabLst>
            </a:pPr>
            <a:endParaRPr lang="nl-NL" sz="1800" b="1" dirty="0">
              <a:solidFill>
                <a:srgbClr val="000000"/>
              </a:solidFill>
              <a:effectLst/>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40647245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kstvak 6">
            <a:extLst>
              <a:ext uri="{FF2B5EF4-FFF2-40B4-BE49-F238E27FC236}">
                <a16:creationId xmlns:a16="http://schemas.microsoft.com/office/drawing/2014/main" id="{02E882F3-B6FE-6290-04A4-F58C3ACD4F0A}"/>
              </a:ext>
            </a:extLst>
          </p:cNvPr>
          <p:cNvSpPr txBox="1"/>
          <p:nvPr/>
        </p:nvSpPr>
        <p:spPr>
          <a:xfrm>
            <a:off x="1908748" y="1814913"/>
            <a:ext cx="10283252" cy="3064557"/>
          </a:xfrm>
          <a:prstGeom prst="rect">
            <a:avLst/>
          </a:prstGeom>
          <a:noFill/>
        </p:spPr>
        <p:txBody>
          <a:bodyPr wrap="square">
            <a:spAutoFit/>
          </a:bodyPr>
          <a:lstStyle/>
          <a:p>
            <a:pPr lvl="0">
              <a:lnSpc>
                <a:spcPct val="115000"/>
              </a:lnSpc>
              <a:spcBef>
                <a:spcPts val="600"/>
              </a:spcBef>
              <a:spcAft>
                <a:spcPts val="600"/>
              </a:spcAft>
              <a:tabLst>
                <a:tab pos="201295" algn="l"/>
              </a:tabLst>
            </a:pPr>
            <a:r>
              <a:rPr lang="nl-NL" sz="2400" b="1" dirty="0">
                <a:solidFill>
                  <a:srgbClr val="000000"/>
                </a:solidFill>
                <a:effectLst/>
                <a:latin typeface="Arial" panose="020B0604020202020204" pitchFamily="34" charset="0"/>
                <a:ea typeface="Times New Roman" panose="02020603050405020304" pitchFamily="18" charset="0"/>
              </a:rPr>
              <a:t>Reflectie: </a:t>
            </a:r>
            <a:r>
              <a:rPr lang="nl-NL" sz="1800" b="1" dirty="0">
                <a:solidFill>
                  <a:srgbClr val="000000"/>
                </a:solidFill>
                <a:effectLst/>
                <a:latin typeface="Arial" panose="020B0604020202020204" pitchFamily="34" charset="0"/>
                <a:ea typeface="Times New Roman" panose="02020603050405020304" pitchFamily="18" charset="0"/>
              </a:rPr>
              <a:t>Commercieel netwerk in kaart brengen</a:t>
            </a:r>
          </a:p>
          <a:p>
            <a:pPr lvl="0">
              <a:lnSpc>
                <a:spcPct val="115000"/>
              </a:lnSpc>
              <a:spcBef>
                <a:spcPts val="600"/>
              </a:spcBef>
              <a:spcAft>
                <a:spcPts val="600"/>
              </a:spcAft>
              <a:tabLst>
                <a:tab pos="201295" algn="l"/>
              </a:tabLst>
            </a:pPr>
            <a:endParaRPr lang="nl-NL" dirty="0">
              <a:solidFill>
                <a:srgbClr val="000000"/>
              </a:solidFill>
              <a:latin typeface="Arial" panose="020B0604020202020204" pitchFamily="34" charset="0"/>
              <a:ea typeface="Times New Roman" panose="02020603050405020304" pitchFamily="18" charset="0"/>
            </a:endParaRPr>
          </a:p>
          <a:p>
            <a:pPr lvl="0">
              <a:lnSpc>
                <a:spcPct val="115000"/>
              </a:lnSpc>
              <a:spcBef>
                <a:spcPts val="600"/>
              </a:spcBef>
              <a:spcAft>
                <a:spcPts val="600"/>
              </a:spcAft>
              <a:tabLst>
                <a:tab pos="201295" algn="l"/>
              </a:tabLst>
            </a:pPr>
            <a:r>
              <a:rPr lang="nl-NL" dirty="0">
                <a:solidFill>
                  <a:srgbClr val="000000"/>
                </a:solidFill>
                <a:latin typeface="Arial" panose="020B0604020202020204" pitchFamily="34" charset="0"/>
                <a:ea typeface="Times New Roman" panose="02020603050405020304" pitchFamily="18" charset="0"/>
              </a:rPr>
              <a:t>Jullie gaan allemaal een eigen bedrijf opzetten deze periode.</a:t>
            </a:r>
          </a:p>
          <a:p>
            <a:pPr lvl="0">
              <a:lnSpc>
                <a:spcPct val="115000"/>
              </a:lnSpc>
              <a:spcBef>
                <a:spcPts val="600"/>
              </a:spcBef>
              <a:spcAft>
                <a:spcPts val="600"/>
              </a:spcAft>
              <a:tabLst>
                <a:tab pos="201295" algn="l"/>
              </a:tabLst>
            </a:pPr>
            <a:r>
              <a:rPr lang="nl-NL" sz="2400" dirty="0">
                <a:solidFill>
                  <a:srgbClr val="000000"/>
                </a:solidFill>
                <a:latin typeface="Arial" panose="020B0604020202020204" pitchFamily="34" charset="0"/>
                <a:ea typeface="Times New Roman" panose="02020603050405020304" pitchFamily="18" charset="0"/>
              </a:rPr>
              <a:t>Welk </a:t>
            </a:r>
            <a:r>
              <a:rPr lang="nl-NL" sz="2400" b="1" dirty="0">
                <a:solidFill>
                  <a:srgbClr val="000000"/>
                </a:solidFill>
                <a:latin typeface="Arial" panose="020B0604020202020204" pitchFamily="34" charset="0"/>
                <a:ea typeface="Times New Roman" panose="02020603050405020304" pitchFamily="18" charset="0"/>
              </a:rPr>
              <a:t>commercieel</a:t>
            </a:r>
            <a:r>
              <a:rPr lang="nl-NL" sz="2400" dirty="0">
                <a:solidFill>
                  <a:srgbClr val="000000"/>
                </a:solidFill>
                <a:latin typeface="Arial" panose="020B0604020202020204" pitchFamily="34" charset="0"/>
                <a:ea typeface="Times New Roman" panose="02020603050405020304" pitchFamily="18" charset="0"/>
              </a:rPr>
              <a:t> </a:t>
            </a:r>
            <a:r>
              <a:rPr lang="nl-NL" sz="2400" b="1" dirty="0">
                <a:solidFill>
                  <a:srgbClr val="000000"/>
                </a:solidFill>
                <a:latin typeface="Arial" panose="020B0604020202020204" pitchFamily="34" charset="0"/>
                <a:ea typeface="Times New Roman" panose="02020603050405020304" pitchFamily="18" charset="0"/>
              </a:rPr>
              <a:t>netwerk</a:t>
            </a:r>
            <a:r>
              <a:rPr lang="nl-NL" sz="2400" dirty="0">
                <a:solidFill>
                  <a:srgbClr val="000000"/>
                </a:solidFill>
                <a:latin typeface="Arial" panose="020B0604020202020204" pitchFamily="34" charset="0"/>
                <a:ea typeface="Times New Roman" panose="02020603050405020304" pitchFamily="18" charset="0"/>
              </a:rPr>
              <a:t> is geschikt voor </a:t>
            </a:r>
            <a:r>
              <a:rPr lang="nl-NL" sz="2400" b="1" dirty="0">
                <a:solidFill>
                  <a:srgbClr val="000000"/>
                </a:solidFill>
                <a:latin typeface="Arial" panose="020B0604020202020204" pitchFamily="34" charset="0"/>
                <a:ea typeface="Times New Roman" panose="02020603050405020304" pitchFamily="18" charset="0"/>
              </a:rPr>
              <a:t>jouw type bedrijf?</a:t>
            </a:r>
          </a:p>
          <a:p>
            <a:pPr lvl="0">
              <a:lnSpc>
                <a:spcPct val="115000"/>
              </a:lnSpc>
              <a:spcBef>
                <a:spcPts val="600"/>
              </a:spcBef>
              <a:spcAft>
                <a:spcPts val="600"/>
              </a:spcAft>
              <a:tabLst>
                <a:tab pos="201295" algn="l"/>
              </a:tabLst>
            </a:pPr>
            <a:endParaRPr lang="nl-NL" sz="2400" b="1" dirty="0">
              <a:solidFill>
                <a:srgbClr val="000000"/>
              </a:solidFill>
              <a:effectLst/>
              <a:latin typeface="Arial" panose="020B0604020202020204" pitchFamily="34" charset="0"/>
              <a:ea typeface="Times New Roman" panose="02020603050405020304" pitchFamily="18" charset="0"/>
            </a:endParaRPr>
          </a:p>
          <a:p>
            <a:pPr lvl="0">
              <a:lnSpc>
                <a:spcPct val="115000"/>
              </a:lnSpc>
              <a:spcBef>
                <a:spcPts val="600"/>
              </a:spcBef>
              <a:spcAft>
                <a:spcPts val="600"/>
              </a:spcAft>
              <a:tabLst>
                <a:tab pos="201295" algn="l"/>
              </a:tabLst>
            </a:pPr>
            <a:endParaRPr lang="nl-NL" sz="1800" b="1" dirty="0">
              <a:solidFill>
                <a:srgbClr val="000000"/>
              </a:solidFill>
              <a:effectLst/>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19292380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a:extLst>
              <a:ext uri="{FF2B5EF4-FFF2-40B4-BE49-F238E27FC236}">
                <a16:creationId xmlns:a16="http://schemas.microsoft.com/office/drawing/2014/main" id="{B011961A-C949-4DBF-3B31-9008A8BFB8E8}"/>
              </a:ext>
            </a:extLst>
          </p:cNvPr>
          <p:cNvSpPr>
            <a:spLocks noGrp="1"/>
          </p:cNvSpPr>
          <p:nvPr>
            <p:ph type="subTitle" idx="1"/>
          </p:nvPr>
        </p:nvSpPr>
        <p:spPr/>
        <p:txBody>
          <a:bodyPr/>
          <a:lstStyle/>
          <a:p>
            <a:endParaRPr lang="nl-NL" dirty="0"/>
          </a:p>
          <a:p>
            <a:endParaRPr lang="nl-NL" dirty="0"/>
          </a:p>
        </p:txBody>
      </p:sp>
      <p:sp>
        <p:nvSpPr>
          <p:cNvPr id="7" name="Tekstvak 6">
            <a:extLst>
              <a:ext uri="{FF2B5EF4-FFF2-40B4-BE49-F238E27FC236}">
                <a16:creationId xmlns:a16="http://schemas.microsoft.com/office/drawing/2014/main" id="{02E882F3-B6FE-6290-04A4-F58C3ACD4F0A}"/>
              </a:ext>
            </a:extLst>
          </p:cNvPr>
          <p:cNvSpPr txBox="1"/>
          <p:nvPr/>
        </p:nvSpPr>
        <p:spPr>
          <a:xfrm>
            <a:off x="2809853" y="729392"/>
            <a:ext cx="7074936" cy="6016134"/>
          </a:xfrm>
          <a:prstGeom prst="rect">
            <a:avLst/>
          </a:prstGeom>
          <a:noFill/>
        </p:spPr>
        <p:txBody>
          <a:bodyPr wrap="square">
            <a:spAutoFit/>
          </a:bodyPr>
          <a:lstStyle/>
          <a:p>
            <a:pPr lvl="0">
              <a:lnSpc>
                <a:spcPct val="115000"/>
              </a:lnSpc>
              <a:spcBef>
                <a:spcPts val="600"/>
              </a:spcBef>
              <a:spcAft>
                <a:spcPts val="600"/>
              </a:spcAft>
              <a:tabLst>
                <a:tab pos="201295" algn="l"/>
              </a:tabLst>
            </a:pPr>
            <a:r>
              <a:rPr lang="nl-NL" sz="2400" b="1" dirty="0">
                <a:solidFill>
                  <a:srgbClr val="000000"/>
                </a:solidFill>
                <a:effectLst/>
                <a:latin typeface="Arial" panose="020B0604020202020204" pitchFamily="34" charset="0"/>
                <a:ea typeface="Times New Roman" panose="02020603050405020304" pitchFamily="18" charset="0"/>
              </a:rPr>
              <a:t>Thuis Opdracht</a:t>
            </a:r>
            <a:r>
              <a:rPr lang="nl-NL" sz="1800" b="1" dirty="0">
                <a:solidFill>
                  <a:srgbClr val="000000"/>
                </a:solidFill>
                <a:effectLst/>
                <a:latin typeface="Arial" panose="020B0604020202020204" pitchFamily="34" charset="0"/>
                <a:ea typeface="Times New Roman" panose="02020603050405020304" pitchFamily="18" charset="0"/>
              </a:rPr>
              <a:t>: Commercieel netwerk van je BPV bedrijf</a:t>
            </a:r>
          </a:p>
          <a:p>
            <a:pPr lvl="0">
              <a:lnSpc>
                <a:spcPct val="115000"/>
              </a:lnSpc>
              <a:spcBef>
                <a:spcPts val="600"/>
              </a:spcBef>
              <a:spcAft>
                <a:spcPts val="600"/>
              </a:spcAft>
              <a:tabLst>
                <a:tab pos="201295" algn="l"/>
              </a:tabLst>
            </a:pPr>
            <a:endParaRPr lang="nl-NL" dirty="0">
              <a:solidFill>
                <a:srgbClr val="000000"/>
              </a:solidFill>
              <a:latin typeface="Arial" panose="020B0604020202020204" pitchFamily="34" charset="0"/>
              <a:ea typeface="Times New Roman" panose="02020603050405020304" pitchFamily="18" charset="0"/>
            </a:endParaRPr>
          </a:p>
          <a:p>
            <a:pPr lvl="0">
              <a:lnSpc>
                <a:spcPct val="115000"/>
              </a:lnSpc>
              <a:spcBef>
                <a:spcPts val="600"/>
              </a:spcBef>
              <a:spcAft>
                <a:spcPts val="600"/>
              </a:spcAft>
              <a:tabLst>
                <a:tab pos="201295" algn="l"/>
              </a:tabLst>
            </a:pPr>
            <a:r>
              <a:rPr lang="nl-NL" dirty="0">
                <a:solidFill>
                  <a:srgbClr val="000000"/>
                </a:solidFill>
                <a:latin typeface="Arial" panose="020B0604020202020204" pitchFamily="34" charset="0"/>
                <a:ea typeface="Times New Roman" panose="02020603050405020304" pitchFamily="18" charset="0"/>
              </a:rPr>
              <a:t>Interview de directeur of commercieel verantwoordelijke van je BPV bedrijf om de volgende vragen te beantwoorden</a:t>
            </a:r>
          </a:p>
          <a:p>
            <a:pPr lvl="0">
              <a:lnSpc>
                <a:spcPct val="115000"/>
              </a:lnSpc>
              <a:spcBef>
                <a:spcPts val="600"/>
              </a:spcBef>
              <a:spcAft>
                <a:spcPts val="600"/>
              </a:spcAft>
              <a:tabLst>
                <a:tab pos="201295" algn="l"/>
              </a:tabLst>
            </a:pPr>
            <a:r>
              <a:rPr lang="nl-NL" dirty="0">
                <a:solidFill>
                  <a:srgbClr val="000000"/>
                </a:solidFill>
                <a:latin typeface="Arial" panose="020B0604020202020204" pitchFamily="34" charset="0"/>
                <a:ea typeface="Times New Roman" panose="02020603050405020304" pitchFamily="18" charset="0"/>
              </a:rPr>
              <a:t>-   </a:t>
            </a:r>
            <a:r>
              <a:rPr lang="nl-NL" sz="1800" dirty="0">
                <a:solidFill>
                  <a:srgbClr val="000000"/>
                </a:solidFill>
                <a:effectLst/>
                <a:latin typeface="Arial" panose="020B0604020202020204" pitchFamily="34" charset="0"/>
                <a:ea typeface="Times New Roman" panose="02020603050405020304" pitchFamily="18" charset="0"/>
              </a:rPr>
              <a:t>Breng het commerciële netwerk van je BPV bedrijf in kaart.</a:t>
            </a:r>
          </a:p>
          <a:p>
            <a:pPr marL="285750" lvl="0" indent="-285750">
              <a:lnSpc>
                <a:spcPct val="115000"/>
              </a:lnSpc>
              <a:spcBef>
                <a:spcPts val="600"/>
              </a:spcBef>
              <a:spcAft>
                <a:spcPts val="600"/>
              </a:spcAft>
              <a:buFontTx/>
              <a:buChar char="-"/>
              <a:tabLst>
                <a:tab pos="201295" algn="l"/>
              </a:tabLst>
            </a:pPr>
            <a:r>
              <a:rPr lang="nl-NL" dirty="0">
                <a:solidFill>
                  <a:srgbClr val="000000"/>
                </a:solidFill>
                <a:latin typeface="Arial" panose="020B0604020202020204" pitchFamily="34" charset="0"/>
                <a:ea typeface="Times New Roman" panose="02020603050405020304" pitchFamily="18" charset="0"/>
              </a:rPr>
              <a:t>H</a:t>
            </a:r>
            <a:r>
              <a:rPr lang="nl-NL" sz="1800" dirty="0">
                <a:solidFill>
                  <a:srgbClr val="000000"/>
                </a:solidFill>
                <a:effectLst/>
                <a:latin typeface="Arial" panose="020B0604020202020204" pitchFamily="34" charset="0"/>
                <a:ea typeface="Times New Roman" panose="02020603050405020304" pitchFamily="18" charset="0"/>
              </a:rPr>
              <a:t>oe komt het bedrijf aan klanten, leveranciers, personeel.</a:t>
            </a:r>
          </a:p>
          <a:p>
            <a:pPr marL="285750" lvl="0" indent="-285750">
              <a:lnSpc>
                <a:spcPct val="115000"/>
              </a:lnSpc>
              <a:spcBef>
                <a:spcPts val="600"/>
              </a:spcBef>
              <a:spcAft>
                <a:spcPts val="600"/>
              </a:spcAft>
              <a:buFontTx/>
              <a:buChar char="-"/>
              <a:tabLst>
                <a:tab pos="201295" algn="l"/>
              </a:tabLst>
            </a:pPr>
            <a:r>
              <a:rPr lang="nl-NL" sz="1800" dirty="0">
                <a:solidFill>
                  <a:srgbClr val="000000"/>
                </a:solidFill>
                <a:effectLst/>
                <a:latin typeface="Arial" panose="020B0604020202020204" pitchFamily="34" charset="0"/>
                <a:ea typeface="Times New Roman" panose="02020603050405020304" pitchFamily="18" charset="0"/>
              </a:rPr>
              <a:t>Hoe is het bedrijf ooit begonnen (</a:t>
            </a:r>
            <a:r>
              <a:rPr lang="nl-NL" dirty="0">
                <a:solidFill>
                  <a:srgbClr val="000000"/>
                </a:solidFill>
                <a:latin typeface="Arial" panose="020B0604020202020204" pitchFamily="34" charset="0"/>
                <a:ea typeface="Times New Roman" panose="02020603050405020304" pitchFamily="18" charset="0"/>
              </a:rPr>
              <a:t>van niets naar een bedrijf met bestaansrecht)</a:t>
            </a:r>
          </a:p>
          <a:p>
            <a:pPr marL="285750" lvl="0" indent="-285750">
              <a:lnSpc>
                <a:spcPct val="115000"/>
              </a:lnSpc>
              <a:spcBef>
                <a:spcPts val="600"/>
              </a:spcBef>
              <a:spcAft>
                <a:spcPts val="600"/>
              </a:spcAft>
              <a:buFontTx/>
              <a:buChar char="-"/>
              <a:tabLst>
                <a:tab pos="201295" algn="l"/>
              </a:tabLst>
            </a:pPr>
            <a:r>
              <a:rPr lang="nl-NL" sz="1800" dirty="0">
                <a:solidFill>
                  <a:srgbClr val="000000"/>
                </a:solidFill>
                <a:effectLst/>
                <a:latin typeface="Arial" panose="020B0604020202020204" pitchFamily="34" charset="0"/>
                <a:ea typeface="Times New Roman" panose="02020603050405020304" pitchFamily="18" charset="0"/>
              </a:rPr>
              <a:t>Waar wil het bedrijf in de toekomst naartoe?</a:t>
            </a:r>
          </a:p>
          <a:p>
            <a:pPr marL="285750" lvl="0" indent="-285750">
              <a:lnSpc>
                <a:spcPct val="115000"/>
              </a:lnSpc>
              <a:spcBef>
                <a:spcPts val="600"/>
              </a:spcBef>
              <a:spcAft>
                <a:spcPts val="600"/>
              </a:spcAft>
              <a:buFontTx/>
              <a:buChar char="-"/>
              <a:tabLst>
                <a:tab pos="201295" algn="l"/>
              </a:tabLst>
            </a:pPr>
            <a:r>
              <a:rPr lang="nl-NL" sz="1800" dirty="0">
                <a:solidFill>
                  <a:srgbClr val="000000"/>
                </a:solidFill>
                <a:effectLst/>
                <a:latin typeface="Arial" panose="020B0604020202020204" pitchFamily="34" charset="0"/>
                <a:ea typeface="Times New Roman" panose="02020603050405020304" pitchFamily="18" charset="0"/>
              </a:rPr>
              <a:t>Laat praktijkvoorbeelden noemen waarbij een commercieel netwerk extra werk/winst heeft opgeleverd.</a:t>
            </a:r>
          </a:p>
          <a:p>
            <a:pPr lvl="0">
              <a:lnSpc>
                <a:spcPct val="115000"/>
              </a:lnSpc>
              <a:spcBef>
                <a:spcPts val="600"/>
              </a:spcBef>
              <a:spcAft>
                <a:spcPts val="600"/>
              </a:spcAft>
              <a:tabLst>
                <a:tab pos="201295" algn="l"/>
              </a:tabLst>
            </a:pPr>
            <a:endParaRPr lang="nl-NL" dirty="0">
              <a:solidFill>
                <a:srgbClr val="000000"/>
              </a:solidFill>
              <a:latin typeface="Arial" panose="020B0604020202020204" pitchFamily="34" charset="0"/>
              <a:ea typeface="Times New Roman" panose="02020603050405020304" pitchFamily="18" charset="0"/>
            </a:endParaRPr>
          </a:p>
          <a:p>
            <a:pPr lvl="0">
              <a:lnSpc>
                <a:spcPct val="115000"/>
              </a:lnSpc>
              <a:spcBef>
                <a:spcPts val="600"/>
              </a:spcBef>
              <a:spcAft>
                <a:spcPts val="600"/>
              </a:spcAft>
              <a:tabLst>
                <a:tab pos="201295" algn="l"/>
              </a:tabLst>
            </a:pPr>
            <a:r>
              <a:rPr lang="nl-NL" sz="1800" b="1" dirty="0">
                <a:solidFill>
                  <a:srgbClr val="000000"/>
                </a:solidFill>
                <a:effectLst/>
                <a:latin typeface="Arial" panose="020B0604020202020204" pitchFamily="34" charset="0"/>
                <a:ea typeface="Times New Roman" panose="02020603050405020304" pitchFamily="18" charset="0"/>
              </a:rPr>
              <a:t>De komende weken presenteert iedereen bovenstaande  bevindingen </a:t>
            </a:r>
            <a:r>
              <a:rPr lang="nl-NL" b="1" dirty="0">
                <a:solidFill>
                  <a:srgbClr val="000000"/>
                </a:solidFill>
                <a:latin typeface="Arial" panose="020B0604020202020204" pitchFamily="34" charset="0"/>
                <a:ea typeface="Times New Roman" panose="02020603050405020304" pitchFamily="18" charset="0"/>
              </a:rPr>
              <a:t>samen met </a:t>
            </a:r>
            <a:r>
              <a:rPr lang="nl-NL" sz="1800" b="1" dirty="0">
                <a:solidFill>
                  <a:srgbClr val="000000"/>
                </a:solidFill>
                <a:effectLst/>
                <a:latin typeface="Arial" panose="020B0604020202020204" pitchFamily="34" charset="0"/>
                <a:ea typeface="Times New Roman" panose="02020603050405020304" pitchFamily="18" charset="0"/>
              </a:rPr>
              <a:t>klassikale discussie.</a:t>
            </a:r>
          </a:p>
        </p:txBody>
      </p:sp>
    </p:spTree>
    <p:extLst>
      <p:ext uri="{BB962C8B-B14F-4D97-AF65-F5344CB8AC3E}">
        <p14:creationId xmlns:p14="http://schemas.microsoft.com/office/powerpoint/2010/main" val="34668264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kstvak 6">
            <a:extLst>
              <a:ext uri="{FF2B5EF4-FFF2-40B4-BE49-F238E27FC236}">
                <a16:creationId xmlns:a16="http://schemas.microsoft.com/office/drawing/2014/main" id="{02E882F3-B6FE-6290-04A4-F58C3ACD4F0A}"/>
              </a:ext>
            </a:extLst>
          </p:cNvPr>
          <p:cNvSpPr txBox="1"/>
          <p:nvPr/>
        </p:nvSpPr>
        <p:spPr>
          <a:xfrm>
            <a:off x="2809853" y="1958585"/>
            <a:ext cx="7074936" cy="2429127"/>
          </a:xfrm>
          <a:prstGeom prst="rect">
            <a:avLst/>
          </a:prstGeom>
          <a:noFill/>
        </p:spPr>
        <p:txBody>
          <a:bodyPr wrap="square">
            <a:spAutoFit/>
          </a:bodyPr>
          <a:lstStyle/>
          <a:p>
            <a:pPr lvl="0">
              <a:lnSpc>
                <a:spcPct val="115000"/>
              </a:lnSpc>
              <a:spcBef>
                <a:spcPts val="600"/>
              </a:spcBef>
              <a:spcAft>
                <a:spcPts val="600"/>
              </a:spcAft>
              <a:tabLst>
                <a:tab pos="201295" algn="l"/>
              </a:tabLst>
            </a:pPr>
            <a:r>
              <a:rPr lang="nl-NL" sz="2400" b="1" dirty="0">
                <a:solidFill>
                  <a:srgbClr val="000000"/>
                </a:solidFill>
                <a:effectLst/>
                <a:latin typeface="Arial" panose="020B0604020202020204" pitchFamily="34" charset="0"/>
                <a:ea typeface="Times New Roman" panose="02020603050405020304" pitchFamily="18" charset="0"/>
              </a:rPr>
              <a:t>Resultaat</a:t>
            </a:r>
            <a:r>
              <a:rPr lang="nl-NL" sz="1800" b="1" dirty="0">
                <a:solidFill>
                  <a:srgbClr val="000000"/>
                </a:solidFill>
                <a:effectLst/>
                <a:latin typeface="Arial" panose="020B0604020202020204" pitchFamily="34" charset="0"/>
                <a:ea typeface="Times New Roman" panose="02020603050405020304" pitchFamily="18" charset="0"/>
              </a:rPr>
              <a:t>: Commercieel netwerk van je BPV bedrijf</a:t>
            </a:r>
          </a:p>
          <a:p>
            <a:pPr lvl="0">
              <a:lnSpc>
                <a:spcPct val="115000"/>
              </a:lnSpc>
              <a:spcBef>
                <a:spcPts val="600"/>
              </a:spcBef>
              <a:spcAft>
                <a:spcPts val="600"/>
              </a:spcAft>
              <a:tabLst>
                <a:tab pos="201295" algn="l"/>
              </a:tabLst>
            </a:pPr>
            <a:endParaRPr lang="nl-NL" dirty="0">
              <a:solidFill>
                <a:srgbClr val="000000"/>
              </a:solidFill>
              <a:latin typeface="Arial" panose="020B0604020202020204" pitchFamily="34" charset="0"/>
              <a:ea typeface="Times New Roman" panose="02020603050405020304" pitchFamily="18" charset="0"/>
            </a:endParaRPr>
          </a:p>
          <a:p>
            <a:pPr lvl="0">
              <a:lnSpc>
                <a:spcPct val="115000"/>
              </a:lnSpc>
              <a:spcBef>
                <a:spcPts val="600"/>
              </a:spcBef>
              <a:spcAft>
                <a:spcPts val="600"/>
              </a:spcAft>
              <a:tabLst>
                <a:tab pos="201295" algn="l"/>
              </a:tabLst>
            </a:pPr>
            <a:endParaRPr lang="nl-NL" dirty="0">
              <a:solidFill>
                <a:srgbClr val="000000"/>
              </a:solidFill>
              <a:latin typeface="Arial" panose="020B0604020202020204" pitchFamily="34" charset="0"/>
              <a:ea typeface="Times New Roman" panose="02020603050405020304" pitchFamily="18" charset="0"/>
            </a:endParaRPr>
          </a:p>
          <a:p>
            <a:pPr lvl="0">
              <a:lnSpc>
                <a:spcPct val="115000"/>
              </a:lnSpc>
              <a:spcBef>
                <a:spcPts val="600"/>
              </a:spcBef>
              <a:spcAft>
                <a:spcPts val="600"/>
              </a:spcAft>
              <a:tabLst>
                <a:tab pos="201295" algn="l"/>
              </a:tabLst>
            </a:pPr>
            <a:r>
              <a:rPr lang="nl-NL" sz="2400" dirty="0">
                <a:solidFill>
                  <a:srgbClr val="000000"/>
                </a:solidFill>
                <a:latin typeface="Arial" panose="020B0604020202020204" pitchFamily="34" charset="0"/>
                <a:ea typeface="Times New Roman" panose="02020603050405020304" pitchFamily="18" charset="0"/>
              </a:rPr>
              <a:t>I</a:t>
            </a:r>
            <a:r>
              <a:rPr lang="nl-NL" sz="2400" dirty="0">
                <a:solidFill>
                  <a:srgbClr val="000000"/>
                </a:solidFill>
                <a:effectLst/>
                <a:latin typeface="Arial" panose="020B0604020202020204" pitchFamily="34" charset="0"/>
                <a:ea typeface="Times New Roman" panose="02020603050405020304" pitchFamily="18" charset="0"/>
              </a:rPr>
              <a:t>edereen</a:t>
            </a:r>
            <a:r>
              <a:rPr lang="nl-NL" sz="2400" b="1" dirty="0">
                <a:solidFill>
                  <a:srgbClr val="000000"/>
                </a:solidFill>
                <a:effectLst/>
                <a:latin typeface="Arial" panose="020B0604020202020204" pitchFamily="34" charset="0"/>
                <a:ea typeface="Times New Roman" panose="02020603050405020304" pitchFamily="18" charset="0"/>
              </a:rPr>
              <a:t> presenteert </a:t>
            </a:r>
            <a:r>
              <a:rPr lang="nl-NL" sz="2400" dirty="0">
                <a:solidFill>
                  <a:srgbClr val="000000"/>
                </a:solidFill>
                <a:effectLst/>
                <a:latin typeface="Arial" panose="020B0604020202020204" pitchFamily="34" charset="0"/>
                <a:ea typeface="Times New Roman" panose="02020603050405020304" pitchFamily="18" charset="0"/>
              </a:rPr>
              <a:t>zijn/haar </a:t>
            </a:r>
            <a:r>
              <a:rPr lang="nl-NL" sz="2400" b="1" dirty="0">
                <a:solidFill>
                  <a:srgbClr val="000000"/>
                </a:solidFill>
                <a:effectLst/>
                <a:latin typeface="Arial" panose="020B0604020202020204" pitchFamily="34" charset="0"/>
                <a:ea typeface="Times New Roman" panose="02020603050405020304" pitchFamily="18" charset="0"/>
              </a:rPr>
              <a:t>bevindingen </a:t>
            </a:r>
            <a:r>
              <a:rPr lang="nl-NL" sz="2400" dirty="0">
                <a:solidFill>
                  <a:srgbClr val="000000"/>
                </a:solidFill>
                <a:latin typeface="Arial" panose="020B0604020202020204" pitchFamily="34" charset="0"/>
                <a:ea typeface="Times New Roman" panose="02020603050405020304" pitchFamily="18" charset="0"/>
              </a:rPr>
              <a:t>samen met </a:t>
            </a:r>
            <a:r>
              <a:rPr lang="nl-NL" sz="2400" b="1" dirty="0">
                <a:solidFill>
                  <a:srgbClr val="000000"/>
                </a:solidFill>
                <a:effectLst/>
                <a:latin typeface="Arial" panose="020B0604020202020204" pitchFamily="34" charset="0"/>
                <a:ea typeface="Times New Roman" panose="02020603050405020304" pitchFamily="18" charset="0"/>
              </a:rPr>
              <a:t>klassikale discussie.</a:t>
            </a:r>
          </a:p>
        </p:txBody>
      </p:sp>
    </p:spTree>
    <p:extLst>
      <p:ext uri="{BB962C8B-B14F-4D97-AF65-F5344CB8AC3E}">
        <p14:creationId xmlns:p14="http://schemas.microsoft.com/office/powerpoint/2010/main" val="19969766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a:extLst>
              <a:ext uri="{FF2B5EF4-FFF2-40B4-BE49-F238E27FC236}">
                <a16:creationId xmlns:a16="http://schemas.microsoft.com/office/drawing/2014/main" id="{B011961A-C949-4DBF-3B31-9008A8BFB8E8}"/>
              </a:ext>
            </a:extLst>
          </p:cNvPr>
          <p:cNvSpPr>
            <a:spLocks noGrp="1"/>
          </p:cNvSpPr>
          <p:nvPr>
            <p:ph type="subTitle" idx="1"/>
          </p:nvPr>
        </p:nvSpPr>
        <p:spPr/>
        <p:txBody>
          <a:bodyPr/>
          <a:lstStyle/>
          <a:p>
            <a:endParaRPr lang="nl-NL" dirty="0"/>
          </a:p>
          <a:p>
            <a:endParaRPr lang="nl-NL" dirty="0"/>
          </a:p>
        </p:txBody>
      </p:sp>
      <p:sp>
        <p:nvSpPr>
          <p:cNvPr id="7" name="Tekstvak 6">
            <a:extLst>
              <a:ext uri="{FF2B5EF4-FFF2-40B4-BE49-F238E27FC236}">
                <a16:creationId xmlns:a16="http://schemas.microsoft.com/office/drawing/2014/main" id="{02E882F3-B6FE-6290-04A4-F58C3ACD4F0A}"/>
              </a:ext>
            </a:extLst>
          </p:cNvPr>
          <p:cNvSpPr txBox="1"/>
          <p:nvPr/>
        </p:nvSpPr>
        <p:spPr>
          <a:xfrm>
            <a:off x="1935427" y="1814913"/>
            <a:ext cx="8732573" cy="3798732"/>
          </a:xfrm>
          <a:prstGeom prst="rect">
            <a:avLst/>
          </a:prstGeom>
          <a:noFill/>
        </p:spPr>
        <p:txBody>
          <a:bodyPr wrap="square">
            <a:spAutoFit/>
          </a:bodyPr>
          <a:lstStyle/>
          <a:p>
            <a:pPr lvl="0">
              <a:lnSpc>
                <a:spcPct val="115000"/>
              </a:lnSpc>
              <a:spcBef>
                <a:spcPts val="600"/>
              </a:spcBef>
              <a:spcAft>
                <a:spcPts val="600"/>
              </a:spcAft>
              <a:tabLst>
                <a:tab pos="201295" algn="l"/>
              </a:tabLst>
            </a:pPr>
            <a:r>
              <a:rPr lang="nl-NL" sz="2400" b="1" dirty="0">
                <a:solidFill>
                  <a:srgbClr val="000000"/>
                </a:solidFill>
                <a:effectLst/>
                <a:latin typeface="Arial" panose="020B0604020202020204" pitchFamily="34" charset="0"/>
                <a:ea typeface="Times New Roman" panose="02020603050405020304" pitchFamily="18" charset="0"/>
              </a:rPr>
              <a:t>Hoe benaderen we ons netwerk:</a:t>
            </a:r>
          </a:p>
          <a:p>
            <a:pPr lvl="0">
              <a:lnSpc>
                <a:spcPct val="115000"/>
              </a:lnSpc>
              <a:spcBef>
                <a:spcPts val="600"/>
              </a:spcBef>
              <a:spcAft>
                <a:spcPts val="600"/>
              </a:spcAft>
              <a:tabLst>
                <a:tab pos="201295" algn="l"/>
              </a:tabLst>
            </a:pPr>
            <a:endParaRPr lang="nl-NL" sz="2400" b="1" dirty="0">
              <a:solidFill>
                <a:srgbClr val="000000"/>
              </a:solidFill>
              <a:latin typeface="Arial" panose="020B0604020202020204" pitchFamily="34" charset="0"/>
              <a:ea typeface="Times New Roman" panose="02020603050405020304" pitchFamily="18" charset="0"/>
            </a:endParaRPr>
          </a:p>
          <a:p>
            <a:pPr marL="342900" lvl="0" indent="-342900">
              <a:lnSpc>
                <a:spcPct val="115000"/>
              </a:lnSpc>
              <a:spcBef>
                <a:spcPts val="600"/>
              </a:spcBef>
              <a:spcAft>
                <a:spcPts val="600"/>
              </a:spcAft>
              <a:buFontTx/>
              <a:buChar char="-"/>
              <a:tabLst>
                <a:tab pos="201295" algn="l"/>
              </a:tabLst>
            </a:pPr>
            <a:r>
              <a:rPr lang="nl-NL" sz="2400" b="1" dirty="0">
                <a:solidFill>
                  <a:srgbClr val="000000"/>
                </a:solidFill>
                <a:latin typeface="Arial" panose="020B0604020202020204" pitchFamily="34" charset="0"/>
                <a:ea typeface="Times New Roman" panose="02020603050405020304" pitchFamily="18" charset="0"/>
              </a:rPr>
              <a:t>Wie weet wat marketing is?</a:t>
            </a:r>
          </a:p>
          <a:p>
            <a:pPr marL="285750" lvl="0" indent="-285750">
              <a:lnSpc>
                <a:spcPct val="115000"/>
              </a:lnSpc>
              <a:spcBef>
                <a:spcPts val="600"/>
              </a:spcBef>
              <a:spcAft>
                <a:spcPts val="600"/>
              </a:spcAft>
              <a:buFontTx/>
              <a:buChar char="-"/>
              <a:tabLst>
                <a:tab pos="201295" algn="l"/>
              </a:tabLst>
            </a:pPr>
            <a:r>
              <a:rPr lang="nl-NL" sz="2400" b="1" dirty="0">
                <a:solidFill>
                  <a:srgbClr val="000000"/>
                </a:solidFill>
                <a:effectLst/>
                <a:latin typeface="Arial" panose="020B0604020202020204" pitchFamily="34" charset="0"/>
                <a:ea typeface="Times New Roman" panose="02020603050405020304" pitchFamily="18" charset="0"/>
              </a:rPr>
              <a:t>Wie heeft er w</a:t>
            </a:r>
            <a:r>
              <a:rPr lang="nl-NL" sz="2400" b="1" dirty="0">
                <a:solidFill>
                  <a:srgbClr val="000000"/>
                </a:solidFill>
                <a:latin typeface="Arial" panose="020B0604020202020204" pitchFamily="34" charset="0"/>
                <a:ea typeface="Times New Roman" panose="02020603050405020304" pitchFamily="18" charset="0"/>
              </a:rPr>
              <a:t>el eens van de marketingmix gehoord (of de 6 p’s?)</a:t>
            </a:r>
            <a:endParaRPr lang="nl-NL" sz="1800" b="1" dirty="0">
              <a:solidFill>
                <a:srgbClr val="000000"/>
              </a:solidFill>
              <a:effectLst/>
              <a:latin typeface="Arial" panose="020B0604020202020204" pitchFamily="34" charset="0"/>
              <a:ea typeface="Times New Roman" panose="02020603050405020304" pitchFamily="18" charset="0"/>
            </a:endParaRPr>
          </a:p>
          <a:p>
            <a:pPr>
              <a:lnSpc>
                <a:spcPct val="115000"/>
              </a:lnSpc>
              <a:spcBef>
                <a:spcPts val="600"/>
              </a:spcBef>
              <a:spcAft>
                <a:spcPts val="600"/>
              </a:spcAft>
              <a:tabLst>
                <a:tab pos="201295" algn="l"/>
              </a:tabLst>
            </a:pPr>
            <a:endParaRPr lang="nl-NL" sz="2400" dirty="0"/>
          </a:p>
          <a:p>
            <a:pPr marL="342900" lvl="0" indent="-342900">
              <a:lnSpc>
                <a:spcPct val="115000"/>
              </a:lnSpc>
              <a:spcBef>
                <a:spcPts val="600"/>
              </a:spcBef>
              <a:spcAft>
                <a:spcPts val="600"/>
              </a:spcAft>
              <a:buFontTx/>
              <a:buChar char="-"/>
              <a:tabLst>
                <a:tab pos="201295" algn="l"/>
              </a:tabLst>
            </a:pPr>
            <a:endParaRPr lang="nl-NL" sz="2400" b="1" dirty="0">
              <a:solidFill>
                <a:srgbClr val="000000"/>
              </a:solidFill>
              <a:latin typeface="Arial" panose="020B0604020202020204" pitchFamily="34" charset="0"/>
            </a:endParaRPr>
          </a:p>
        </p:txBody>
      </p:sp>
    </p:spTree>
    <p:extLst>
      <p:ext uri="{BB962C8B-B14F-4D97-AF65-F5344CB8AC3E}">
        <p14:creationId xmlns:p14="http://schemas.microsoft.com/office/powerpoint/2010/main" val="4205131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a:extLst>
              <a:ext uri="{FF2B5EF4-FFF2-40B4-BE49-F238E27FC236}">
                <a16:creationId xmlns:a16="http://schemas.microsoft.com/office/drawing/2014/main" id="{B011961A-C949-4DBF-3B31-9008A8BFB8E8}"/>
              </a:ext>
            </a:extLst>
          </p:cNvPr>
          <p:cNvSpPr>
            <a:spLocks noGrp="1"/>
          </p:cNvSpPr>
          <p:nvPr>
            <p:ph type="subTitle" idx="1"/>
          </p:nvPr>
        </p:nvSpPr>
        <p:spPr/>
        <p:txBody>
          <a:bodyPr/>
          <a:lstStyle/>
          <a:p>
            <a:endParaRPr lang="nl-NL" dirty="0"/>
          </a:p>
          <a:p>
            <a:endParaRPr lang="nl-NL" dirty="0"/>
          </a:p>
        </p:txBody>
      </p:sp>
      <p:sp>
        <p:nvSpPr>
          <p:cNvPr id="7" name="Tekstvak 6">
            <a:extLst>
              <a:ext uri="{FF2B5EF4-FFF2-40B4-BE49-F238E27FC236}">
                <a16:creationId xmlns:a16="http://schemas.microsoft.com/office/drawing/2014/main" id="{02E882F3-B6FE-6290-04A4-F58C3ACD4F0A}"/>
              </a:ext>
            </a:extLst>
          </p:cNvPr>
          <p:cNvSpPr txBox="1"/>
          <p:nvPr/>
        </p:nvSpPr>
        <p:spPr>
          <a:xfrm>
            <a:off x="1935427" y="1814913"/>
            <a:ext cx="8732573" cy="3857659"/>
          </a:xfrm>
          <a:prstGeom prst="rect">
            <a:avLst/>
          </a:prstGeom>
          <a:noFill/>
        </p:spPr>
        <p:txBody>
          <a:bodyPr wrap="square">
            <a:spAutoFit/>
          </a:bodyPr>
          <a:lstStyle/>
          <a:p>
            <a:pPr lvl="0">
              <a:lnSpc>
                <a:spcPct val="115000"/>
              </a:lnSpc>
              <a:spcBef>
                <a:spcPts val="600"/>
              </a:spcBef>
              <a:spcAft>
                <a:spcPts val="600"/>
              </a:spcAft>
              <a:tabLst>
                <a:tab pos="201295" algn="l"/>
              </a:tabLst>
            </a:pPr>
            <a:r>
              <a:rPr lang="nl-NL" sz="1800" b="1" dirty="0">
                <a:solidFill>
                  <a:srgbClr val="000000"/>
                </a:solidFill>
                <a:effectLst/>
                <a:latin typeface="Arial" panose="020B0604020202020204" pitchFamily="34" charset="0"/>
                <a:ea typeface="Times New Roman" panose="02020603050405020304" pitchFamily="18" charset="0"/>
              </a:rPr>
              <a:t>In de producttoets wordt gevraagd om de 6 p’s (marketingmix), wat is dit?</a:t>
            </a:r>
          </a:p>
          <a:p>
            <a:pPr marL="342900" lvl="0" indent="-342900">
              <a:lnSpc>
                <a:spcPct val="115000"/>
              </a:lnSpc>
              <a:spcBef>
                <a:spcPts val="600"/>
              </a:spcBef>
              <a:spcAft>
                <a:spcPts val="600"/>
              </a:spcAft>
              <a:buFontTx/>
              <a:buChar char="-"/>
              <a:tabLst>
                <a:tab pos="201295" algn="l"/>
              </a:tabLst>
            </a:pPr>
            <a:r>
              <a:rPr lang="nl-NL" sz="2400" dirty="0"/>
              <a:t>product</a:t>
            </a:r>
          </a:p>
          <a:p>
            <a:pPr marL="342900" lvl="0" indent="-342900">
              <a:lnSpc>
                <a:spcPct val="115000"/>
              </a:lnSpc>
              <a:spcBef>
                <a:spcPts val="600"/>
              </a:spcBef>
              <a:spcAft>
                <a:spcPts val="600"/>
              </a:spcAft>
              <a:buFontTx/>
              <a:buChar char="-"/>
              <a:tabLst>
                <a:tab pos="201295" algn="l"/>
              </a:tabLst>
            </a:pPr>
            <a:r>
              <a:rPr lang="nl-NL" sz="2400" dirty="0"/>
              <a:t>prijs</a:t>
            </a:r>
          </a:p>
          <a:p>
            <a:pPr marL="342900" lvl="0" indent="-342900">
              <a:lnSpc>
                <a:spcPct val="115000"/>
              </a:lnSpc>
              <a:spcBef>
                <a:spcPts val="600"/>
              </a:spcBef>
              <a:spcAft>
                <a:spcPts val="600"/>
              </a:spcAft>
              <a:buFontTx/>
              <a:buChar char="-"/>
              <a:tabLst>
                <a:tab pos="201295" algn="l"/>
              </a:tabLst>
            </a:pPr>
            <a:r>
              <a:rPr lang="nl-NL" sz="2400" dirty="0"/>
              <a:t>presentatie</a:t>
            </a:r>
          </a:p>
          <a:p>
            <a:pPr marL="342900" lvl="0" indent="-342900">
              <a:lnSpc>
                <a:spcPct val="115000"/>
              </a:lnSpc>
              <a:spcBef>
                <a:spcPts val="600"/>
              </a:spcBef>
              <a:spcAft>
                <a:spcPts val="600"/>
              </a:spcAft>
              <a:buFontTx/>
              <a:buChar char="-"/>
              <a:tabLst>
                <a:tab pos="201295" algn="l"/>
              </a:tabLst>
            </a:pPr>
            <a:r>
              <a:rPr lang="nl-NL" sz="2400" dirty="0"/>
              <a:t>promotie</a:t>
            </a:r>
          </a:p>
          <a:p>
            <a:pPr marL="342900" lvl="0" indent="-342900">
              <a:lnSpc>
                <a:spcPct val="115000"/>
              </a:lnSpc>
              <a:spcBef>
                <a:spcPts val="600"/>
              </a:spcBef>
              <a:spcAft>
                <a:spcPts val="600"/>
              </a:spcAft>
              <a:buFontTx/>
              <a:buChar char="-"/>
              <a:tabLst>
                <a:tab pos="201295" algn="l"/>
              </a:tabLst>
            </a:pPr>
            <a:r>
              <a:rPr lang="nl-NL" sz="2400" dirty="0"/>
              <a:t>personeel </a:t>
            </a:r>
          </a:p>
          <a:p>
            <a:pPr marL="342900" lvl="0" indent="-342900">
              <a:lnSpc>
                <a:spcPct val="115000"/>
              </a:lnSpc>
              <a:spcBef>
                <a:spcPts val="600"/>
              </a:spcBef>
              <a:spcAft>
                <a:spcPts val="600"/>
              </a:spcAft>
              <a:buFontTx/>
              <a:buChar char="-"/>
              <a:tabLst>
                <a:tab pos="201295" algn="l"/>
              </a:tabLst>
            </a:pPr>
            <a:r>
              <a:rPr lang="nl-NL" sz="2400" dirty="0"/>
              <a:t>plaats. </a:t>
            </a:r>
          </a:p>
        </p:txBody>
      </p:sp>
    </p:spTree>
    <p:extLst>
      <p:ext uri="{BB962C8B-B14F-4D97-AF65-F5344CB8AC3E}">
        <p14:creationId xmlns:p14="http://schemas.microsoft.com/office/powerpoint/2010/main" val="1780402774"/>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TotalTime>
  <Words>909</Words>
  <Application>Microsoft Office PowerPoint</Application>
  <PresentationFormat>Breedbeeld</PresentationFormat>
  <Paragraphs>100</Paragraphs>
  <Slides>17</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17</vt:i4>
      </vt:variant>
    </vt:vector>
  </HeadingPairs>
  <TitlesOfParts>
    <vt:vector size="21" baseType="lpstr">
      <vt:lpstr>Arial</vt:lpstr>
      <vt:lpstr>Calibri</vt:lpstr>
      <vt:lpstr>Calibri Light</vt:lpstr>
      <vt:lpstr>Kantoorthema</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Michiel van Kempen</dc:creator>
  <cp:lastModifiedBy>Michiel van Kempen</cp:lastModifiedBy>
  <cp:revision>7</cp:revision>
  <dcterms:created xsi:type="dcterms:W3CDTF">2023-09-19T11:21:48Z</dcterms:created>
  <dcterms:modified xsi:type="dcterms:W3CDTF">2024-10-12T08:09:47Z</dcterms:modified>
</cp:coreProperties>
</file>